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008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87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4a5984ad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4a5984ad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5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4a5984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4a5984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2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4a5984a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4a5984a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01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4a5984a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4a5984a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28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4a5984a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4a5984a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4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4a5984a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4a5984a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75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4975b19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4975b19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33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975b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4975b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6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4a5984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4a5984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27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OUTDOORS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               </a:t>
            </a:r>
            <a:r>
              <a:rPr lang="en" sz="2000" dirty="0" smtClean="0"/>
              <a:t>             Sarthak Lav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              Ankush Agrawal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Madhuri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      Saurav Maji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                                                                 Shresyash Pandey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          </a:t>
            </a:r>
            <a:r>
              <a:rPr lang="en" sz="2000" dirty="0" smtClean="0"/>
              <a:t>          Team </a:t>
            </a:r>
            <a:r>
              <a:rPr lang="en" sz="2000" dirty="0"/>
              <a:t>A         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 </a:t>
            </a:r>
            <a:r>
              <a:rPr lang="en-US" sz="6000" dirty="0" smtClean="0"/>
              <a:t>       Thank </a:t>
            </a:r>
            <a:r>
              <a:rPr lang="en-US" sz="6000" dirty="0"/>
              <a:t>You </a:t>
            </a:r>
            <a:endParaRPr lang="en-I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Epic: Login and Register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91275"/>
            <a:ext cx="8520600" cy="31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>User Stories:-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User </a:t>
            </a:r>
            <a:r>
              <a:rPr lang="en" dirty="0"/>
              <a:t>should be able to register by entering details in the form provided.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user has already registered. User should be able to login in by providing user credentials else redirected to registration page.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user enters invalid credentials. User should be redirected to login page.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Epic: Retailer should be able to place orders.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0966" y="1347684"/>
            <a:ext cx="84213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>User Stories:-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Retailer </a:t>
            </a:r>
            <a:r>
              <a:rPr lang="en" dirty="0"/>
              <a:t>should be able to view all the products of all categories.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Discounted products must shown on home page.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Retailer should be able to view specifications of each product.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Retailer should be able to add products in the cart.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Retailer should be able to  add and select </a:t>
            </a:r>
            <a:r>
              <a:rPr lang="en" dirty="0" smtClean="0"/>
              <a:t>address and change product specific address.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Generate receipt as soon as the order is placed.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There </a:t>
            </a:r>
            <a:r>
              <a:rPr lang="en" dirty="0"/>
              <a:t>should be a back button on every page so that retailer can review the order. 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Admin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697975" y="1152650"/>
            <a:ext cx="5998800" cy="3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5" y="1017725"/>
            <a:ext cx="7622301" cy="39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Retailer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954350" y="1127675"/>
            <a:ext cx="666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5" y="1017725"/>
            <a:ext cx="7671849" cy="4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Sales Person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276575" y="1152475"/>
            <a:ext cx="579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50" y="1017725"/>
            <a:ext cx="6853900" cy="406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Login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675"/>
            <a:ext cx="8611975" cy="36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Initiate Order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05500" cy="3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27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Diagram: Retailer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075"/>
            <a:ext cx="8679901" cy="41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208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GREAT OUTDOORS</vt:lpstr>
      <vt:lpstr>Epic: Login and Register </vt:lpstr>
      <vt:lpstr>Epic: Retailer should be able to place orders.</vt:lpstr>
      <vt:lpstr>Use Case Diagram: Admin</vt:lpstr>
      <vt:lpstr>Use Case Diagram: Retailer</vt:lpstr>
      <vt:lpstr>Use Case Diagram: Sales Person</vt:lpstr>
      <vt:lpstr>Sequence Diagram: Login</vt:lpstr>
      <vt:lpstr>Sequence Diagram: Initiate Order </vt:lpstr>
      <vt:lpstr>Class Diagram: Retailer</vt:lpstr>
      <vt:lpstr>       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Lav, Sarthak</dc:creator>
  <cp:lastModifiedBy>Lav, Sarthak</cp:lastModifiedBy>
  <cp:revision>4</cp:revision>
  <dcterms:modified xsi:type="dcterms:W3CDTF">2019-09-16T03:57:23Z</dcterms:modified>
</cp:coreProperties>
</file>