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A801-DF26-4256-9178-3E6ADF06E332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F38D-66C0-424F-8F79-F3C08CD4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84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A801-DF26-4256-9178-3E6ADF06E332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F38D-66C0-424F-8F79-F3C08CD4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98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A801-DF26-4256-9178-3E6ADF06E332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F38D-66C0-424F-8F79-F3C08CD4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78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A801-DF26-4256-9178-3E6ADF06E332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F38D-66C0-424F-8F79-F3C08CD4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23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A801-DF26-4256-9178-3E6ADF06E332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F38D-66C0-424F-8F79-F3C08CD4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81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A801-DF26-4256-9178-3E6ADF06E332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F38D-66C0-424F-8F79-F3C08CD4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79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A801-DF26-4256-9178-3E6ADF06E332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F38D-66C0-424F-8F79-F3C08CD4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18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A801-DF26-4256-9178-3E6ADF06E332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F38D-66C0-424F-8F79-F3C08CD4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66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A801-DF26-4256-9178-3E6ADF06E332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F38D-66C0-424F-8F79-F3C08CD4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2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A801-DF26-4256-9178-3E6ADF06E332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F38D-66C0-424F-8F79-F3C08CD4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10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A801-DF26-4256-9178-3E6ADF06E332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F38D-66C0-424F-8F79-F3C08CD4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27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1A801-DF26-4256-9178-3E6ADF06E332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3F38D-66C0-424F-8F79-F3C08CD4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2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54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862" y="0"/>
            <a:ext cx="8087931" cy="891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6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Vemulapaty, Madhuri</dc:creator>
  <cp:lastModifiedBy>Vemulapaty, Madhuri</cp:lastModifiedBy>
  <cp:revision>1</cp:revision>
  <dcterms:created xsi:type="dcterms:W3CDTF">2019-10-12T10:47:46Z</dcterms:created>
  <dcterms:modified xsi:type="dcterms:W3CDTF">2019-10-12T10:48:34Z</dcterms:modified>
</cp:coreProperties>
</file>