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008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8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4a5984a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4a5984a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8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a5984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a5984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4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a5984a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a5984a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5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5b1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5b1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33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975b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4975b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6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4a5984a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4a5984a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OUTDOORS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     </a:t>
            </a:r>
            <a:r>
              <a:rPr lang="en" sz="2000" dirty="0" smtClean="0"/>
              <a:t>             Sarthak Lav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        Ankush Agrawal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Madhuri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Saurav Maji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                                                                 Shresyash Pandey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</a:t>
            </a:r>
            <a:r>
              <a:rPr lang="en" sz="2000" dirty="0" smtClean="0"/>
              <a:t>          Team </a:t>
            </a:r>
            <a:r>
              <a:rPr lang="en" sz="2000" dirty="0"/>
              <a:t>A         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</a:t>
            </a:r>
            <a:r>
              <a:rPr lang="en-US" dirty="0" err="1" smtClean="0"/>
              <a:t>SalesPerson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documents.lucidchart.com/documents/e7ec971c-42cf-408a-8224-2cdf14e8a08c/pages/Fy.UsnVBcaZA?a=4495&amp;x=239&amp;y=-21&amp;w=1342&amp;h=897&amp;store=1&amp;accept=image%2F*&amp;auth=LCA%20be5022751e250d9d1cc02f3c58c9decc9f82869d-ts%3D1569419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855"/>
            <a:ext cx="9144001" cy="41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8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 </a:t>
            </a:r>
            <a:r>
              <a:rPr lang="en-US" sz="6000" dirty="0" smtClean="0"/>
              <a:t>       Thank </a:t>
            </a:r>
            <a:r>
              <a:rPr lang="en-US" sz="6000" dirty="0"/>
              <a:t>You 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Admin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697975" y="1152650"/>
            <a:ext cx="59988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1017725"/>
            <a:ext cx="7622301" cy="3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Retailer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54350" y="1127675"/>
            <a:ext cx="66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1017725"/>
            <a:ext cx="7671849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Sales Person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276575" y="1152475"/>
            <a:ext cx="579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50" y="1017725"/>
            <a:ext cx="6853900" cy="40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Login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675"/>
            <a:ext cx="8611975" cy="36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Initiate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05500" cy="3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" y="1089211"/>
            <a:ext cx="7105721" cy="40610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204" y="38695"/>
            <a:ext cx="8090020" cy="99417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Return/Cancel Order Offline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" y="907677"/>
            <a:ext cx="7877666" cy="3989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429" y="349169"/>
            <a:ext cx="7873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Online Change Product By Retailer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Retailer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91561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documents.lucidchart.com/documents/e7ec971c-42cf-408a-8224-2cdf14e8a08c/pages/.85Rkqqonu2.?a=3672&amp;x=128&amp;y=116&amp;w=1144&amp;h=957&amp;store=1&amp;accept=image%2F*&amp;auth=LCA%2043984b03581525ed4aa91a6eb5621da48d8fe727-ts%3D1569419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" y="1017725"/>
            <a:ext cx="8363670" cy="41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551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</Words>
  <Application>Microsoft Office PowerPoint</Application>
  <PresentationFormat>On-screen Show (16:9)</PresentationFormat>
  <Paragraphs>17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GREAT OUTDOORS</vt:lpstr>
      <vt:lpstr>Use Case Diagram: Admin</vt:lpstr>
      <vt:lpstr>Use Case Diagram: Retailer</vt:lpstr>
      <vt:lpstr>Use Case Diagram: Sales Person</vt:lpstr>
      <vt:lpstr>Sequence Diagram: Login</vt:lpstr>
      <vt:lpstr>Sequence Diagram: Initiate Order </vt:lpstr>
      <vt:lpstr>Sequence Diagram of Return/Cancel Order Offline</vt:lpstr>
      <vt:lpstr>PowerPoint Presentation</vt:lpstr>
      <vt:lpstr>Class Diagram : Retailer</vt:lpstr>
      <vt:lpstr>Class Diagram : SalesPerson</vt:lpstr>
      <vt:lpstr>    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Lav, Sarthak</dc:creator>
  <cp:lastModifiedBy>Lav, Sarthak</cp:lastModifiedBy>
  <cp:revision>6</cp:revision>
  <dcterms:modified xsi:type="dcterms:W3CDTF">2019-09-25T20:08:59Z</dcterms:modified>
</cp:coreProperties>
</file>