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77" r:id="rId27"/>
    <p:sldId id="282" r:id="rId28"/>
    <p:sldId id="283" r:id="rId29"/>
    <p:sldId id="278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6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9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2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5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1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7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0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CEA37-88C4-4076-8212-BAF93EF4738E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2E6708-A017-4D8A-91FA-DD8C3549A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606" y="968991"/>
            <a:ext cx="646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Great Outdoors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5266" y="4203511"/>
            <a:ext cx="2674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Team 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4655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5278" y="1842447"/>
            <a:ext cx="8106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Creating and </a:t>
            </a:r>
            <a:r>
              <a:rPr lang="en-US" sz="6000" smtClean="0"/>
              <a:t>Deploying </a:t>
            </a:r>
            <a:r>
              <a:rPr lang="en-US" sz="6000" smtClean="0"/>
              <a:t>a </a:t>
            </a:r>
            <a:r>
              <a:rPr lang="en-US" sz="6000" dirty="0" smtClean="0"/>
              <a:t>Function app in</a:t>
            </a:r>
          </a:p>
          <a:p>
            <a:pPr algn="ctr"/>
            <a:r>
              <a:rPr lang="en-US" sz="6000" dirty="0" smtClean="0"/>
              <a:t> Azure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5376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9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 an application in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82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6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3015" y="1473958"/>
            <a:ext cx="8379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Creating a Storage Account and Using the same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4355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8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2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5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3385" y="2565780"/>
            <a:ext cx="5650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8031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28</Words>
  <Application>Microsoft Office PowerPoint</Application>
  <PresentationFormat>Widescreen</PresentationFormat>
  <Paragraphs>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Corbel</vt:lpstr>
      <vt:lpstr>Parallax</vt:lpstr>
      <vt:lpstr>PowerPoint Presentation</vt:lpstr>
      <vt:lpstr>Publish an application in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 an application in Azure</dc:title>
  <dc:creator>Maji, Sourav</dc:creator>
  <cp:lastModifiedBy>Maji, Sourav</cp:lastModifiedBy>
  <cp:revision>8</cp:revision>
  <dcterms:created xsi:type="dcterms:W3CDTF">2019-11-13T12:12:09Z</dcterms:created>
  <dcterms:modified xsi:type="dcterms:W3CDTF">2019-11-13T13:38:10Z</dcterms:modified>
</cp:coreProperties>
</file>