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6" r:id="rId3"/>
    <p:sldId id="263" r:id="rId4"/>
    <p:sldId id="264" r:id="rId5"/>
    <p:sldId id="265" r:id="rId6"/>
    <p:sldId id="259" r:id="rId7"/>
    <p:sldId id="261" r:id="rId8"/>
    <p:sldId id="262" r:id="rId9"/>
    <p:sldId id="260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Madhuri Vemulapaty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Group 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83" y="14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documents.lucidchart.com/documents/d46a9571-cc05-41a9-9c69-4d067ffa3e5d/pages/0_0?a=2416&amp;x=-35&amp;y=115&amp;w=1588&amp;h=990&amp;store=1&amp;accept=image%2F*&amp;auth=LCA%206f1d4785f92f6beabc9cb9d1b4c7cd6b4329ab0f-ts%3D15686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53" y="1388134"/>
            <a:ext cx="8457084" cy="52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5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4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Madhuri Vemulapaty</a:t>
            </a:r>
          </a:p>
          <a:p>
            <a:r>
              <a:rPr lang="en-US" dirty="0" smtClean="0"/>
              <a:t>Ankush Agrawal</a:t>
            </a:r>
          </a:p>
          <a:p>
            <a:r>
              <a:rPr lang="en-US" dirty="0" smtClean="0"/>
              <a:t>Shreyash Pandey</a:t>
            </a:r>
          </a:p>
          <a:p>
            <a:r>
              <a:rPr lang="en-US" dirty="0" smtClean="0"/>
              <a:t>Sourav Maji</a:t>
            </a:r>
          </a:p>
          <a:p>
            <a:r>
              <a:rPr lang="en-US" dirty="0" smtClean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7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 -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– Salesperson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14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- 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7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a list of active offline orders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select an order for visit.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confirm order after visit and modify the order details if required.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confirm the final order.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documents.lucidchart.com/documents/1d2ac6cb-27af-46db-b4b4-d7c658b712de/pages/0_0?a=2044&amp;x=-41&amp;y=116&amp;w=1720&amp;h=968&amp;store=1&amp;accept=image%2F*&amp;auth=LCA%2036ebdc87cb49c0952cf94874f2865d5e05f810e6-ts%3D1568603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7" y="1239067"/>
            <a:ext cx="9984057" cy="56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1d2ac6cb-27af-46db-b4b4-d7c658b712de/pages/cN8R3AfV089H?a=1798&amp;x=20&amp;y=265&amp;w=1760&amp;h=771&amp;store=1&amp;accept=image%2F*&amp;auth=LCA%20458296ff19d19e40923a1afe812c4168d501e531-ts%3D1568556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92"/>
            <a:ext cx="11256135" cy="51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42930"/>
            <a:ext cx="9692640" cy="13255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-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his sales list using the order ID from the previous task.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uploaded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754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170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GREAT OUTDOORS</vt:lpstr>
      <vt:lpstr>TEAM A</vt:lpstr>
      <vt:lpstr>Use Case Diagram - Admin</vt:lpstr>
      <vt:lpstr>Use Case Diagram – Salesperson</vt:lpstr>
      <vt:lpstr>Use Case Diagram - Retailer</vt:lpstr>
      <vt:lpstr>EPIC – Salesman should accept offline orders</vt:lpstr>
      <vt:lpstr>Sequence Diagram for Salesman to accept offline orders</vt:lpstr>
      <vt:lpstr>Class Diagram - Sales</vt:lpstr>
      <vt:lpstr>EPIC – Salesman should upload offline orders</vt:lpstr>
      <vt:lpstr>Sequence Diagram for Salesman to upload offline orders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Vemulapaty, Madhuri</cp:lastModifiedBy>
  <cp:revision>17</cp:revision>
  <dcterms:created xsi:type="dcterms:W3CDTF">2019-09-15T08:59:45Z</dcterms:created>
  <dcterms:modified xsi:type="dcterms:W3CDTF">2019-09-16T03:42:01Z</dcterms:modified>
</cp:coreProperties>
</file>