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475F-95D6-4F31-BBF2-33809AD934B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04C6-A76A-4649-B189-9A3D030FA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48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475F-95D6-4F31-BBF2-33809AD934B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04C6-A76A-4649-B189-9A3D030FA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06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475F-95D6-4F31-BBF2-33809AD934B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04C6-A76A-4649-B189-9A3D030FA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96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475F-95D6-4F31-BBF2-33809AD934B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04C6-A76A-4649-B189-9A3D030FA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0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475F-95D6-4F31-BBF2-33809AD934B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04C6-A76A-4649-B189-9A3D030FA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14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475F-95D6-4F31-BBF2-33809AD934B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04C6-A76A-4649-B189-9A3D030FA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2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475F-95D6-4F31-BBF2-33809AD934B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04C6-A76A-4649-B189-9A3D030FA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96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475F-95D6-4F31-BBF2-33809AD934B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04C6-A76A-4649-B189-9A3D030FA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21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475F-95D6-4F31-BBF2-33809AD934B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04C6-A76A-4649-B189-9A3D030FA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61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475F-95D6-4F31-BBF2-33809AD934B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04C6-A76A-4649-B189-9A3D030FA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23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475F-95D6-4F31-BBF2-33809AD934B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04C6-A76A-4649-B189-9A3D030FA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59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D475F-95D6-4F31-BBF2-33809AD934B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004C6-A76A-4649-B189-9A3D030FA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38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560f901e-fa53-42b7-8675-02ff68a3dbbb/pages/0_0?a=1948&amp;x=-2&amp;y=442&amp;w=1364&amp;h=396&amp;store=1&amp;accept=image%2F*&amp;auth=LCA%2083c64528c23b1734e2b081bf566a15cc1bf05533-ts%3D15684412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5" y="758082"/>
            <a:ext cx="12025745" cy="540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58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560f901e-fa53-42b7-8675-02ff68a3dbbb/pages/0_0?a=2736&amp;x=2&amp;y=189&amp;w=1716&amp;h=682&amp;store=1&amp;accept=image%2F*&amp;auth=LCA%20e88e9fea694853ac0e7c967e9edd94eec9627d9b-ts%3D15684412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30" y="0"/>
            <a:ext cx="12013870" cy="656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09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Maji, Sourav</dc:creator>
  <cp:lastModifiedBy>Maji, Sourav</cp:lastModifiedBy>
  <cp:revision>5</cp:revision>
  <dcterms:created xsi:type="dcterms:W3CDTF">2019-09-14T11:11:06Z</dcterms:created>
  <dcterms:modified xsi:type="dcterms:W3CDTF">2019-09-14T11:48:19Z</dcterms:modified>
</cp:coreProperties>
</file>