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FA-3A11-486E-A185-479DA4ED1429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9CFB-6EA6-4FC1-9A38-D339E5EB6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1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FA-3A11-486E-A185-479DA4ED1429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9CFB-6EA6-4FC1-9A38-D339E5EB6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1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FA-3A11-486E-A185-479DA4ED1429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9CFB-6EA6-4FC1-9A38-D339E5EB6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57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FA-3A11-486E-A185-479DA4ED1429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9CFB-6EA6-4FC1-9A38-D339E5EB64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9269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FA-3A11-486E-A185-479DA4ED1429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9CFB-6EA6-4FC1-9A38-D339E5EB6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75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FA-3A11-486E-A185-479DA4ED1429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9CFB-6EA6-4FC1-9A38-D339E5EB6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28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FA-3A11-486E-A185-479DA4ED1429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9CFB-6EA6-4FC1-9A38-D339E5EB6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97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FA-3A11-486E-A185-479DA4ED1429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9CFB-6EA6-4FC1-9A38-D339E5EB6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86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FA-3A11-486E-A185-479DA4ED1429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9CFB-6EA6-4FC1-9A38-D339E5EB6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0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FA-3A11-486E-A185-479DA4ED1429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9CFB-6EA6-4FC1-9A38-D339E5EB6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8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FA-3A11-486E-A185-479DA4ED1429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9CFB-6EA6-4FC1-9A38-D339E5EB6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9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FA-3A11-486E-A185-479DA4ED1429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9CFB-6EA6-4FC1-9A38-D339E5EB6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6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FA-3A11-486E-A185-479DA4ED1429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9CFB-6EA6-4FC1-9A38-D339E5EB6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4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FA-3A11-486E-A185-479DA4ED1429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9CFB-6EA6-4FC1-9A38-D339E5EB6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3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FA-3A11-486E-A185-479DA4ED1429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9CFB-6EA6-4FC1-9A38-D339E5EB6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7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FA-3A11-486E-A185-479DA4ED1429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9CFB-6EA6-4FC1-9A38-D339E5EB6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FA-3A11-486E-A185-479DA4ED1429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9CFB-6EA6-4FC1-9A38-D339E5EB6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5DAFA-3A11-486E-A185-479DA4ED1429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D9CFB-6EA6-4FC1-9A38-D339E5EB6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99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Diversity in the workplace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Sourav </a:t>
            </a:r>
            <a:r>
              <a:rPr lang="en-US" dirty="0"/>
              <a:t>M</a:t>
            </a:r>
            <a:r>
              <a:rPr lang="en-US" dirty="0" smtClean="0"/>
              <a:t>aji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5642" y="558265"/>
            <a:ext cx="539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23511" y="1280160"/>
            <a:ext cx="976001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1. What is workplace diversity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r>
              <a:rPr lang="en-US" sz="2800" b="1" dirty="0" smtClean="0"/>
              <a:t>2. Elements of diversity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r>
              <a:rPr lang="en-US" sz="2800" b="1" dirty="0" smtClean="0"/>
              <a:t>3. Importance of diversity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Expand the talent pool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Promote innovation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Grow the business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Improve business reputation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r>
              <a:rPr lang="en-US" sz="2800" b="1" dirty="0" smtClean="0"/>
              <a:t>4. Managing diversity</a:t>
            </a: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645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17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250</TotalTime>
  <Words>31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Bookman Old Style</vt:lpstr>
      <vt:lpstr>Rockwell</vt:lpstr>
      <vt:lpstr>Damask</vt:lpstr>
      <vt:lpstr>Diversity in the workplace </vt:lpstr>
      <vt:lpstr>PowerPoint Presentation</vt:lpstr>
      <vt:lpstr>Thank you.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Maji, Sourav</dc:creator>
  <cp:lastModifiedBy>Maji, Sourav</cp:lastModifiedBy>
  <cp:revision>10</cp:revision>
  <dcterms:created xsi:type="dcterms:W3CDTF">2019-09-29T16:00:49Z</dcterms:created>
  <dcterms:modified xsi:type="dcterms:W3CDTF">2019-09-29T20:11:34Z</dcterms:modified>
</cp:coreProperties>
</file>