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9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39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2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0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3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1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6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8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D91F-D472-44E6-819B-86E2A64E99B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568A-5955-45CC-A510-7B98F3E3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1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99538" y="123093"/>
            <a:ext cx="1494692" cy="50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选择事件触发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02468" y="1049216"/>
            <a:ext cx="1494692" cy="50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判断是否上传过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04846" y="2253762"/>
            <a:ext cx="1494692" cy="50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从切片部分继续上传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5846884" y="633047"/>
            <a:ext cx="293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94229" y="2253762"/>
            <a:ext cx="1494692" cy="50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进行切片上传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肘形连接符 18"/>
          <p:cNvCxnSpPr>
            <a:stCxn id="6" idx="2"/>
            <a:endCxn id="9" idx="0"/>
          </p:cNvCxnSpPr>
          <p:nvPr/>
        </p:nvCxnSpPr>
        <p:spPr>
          <a:xfrm rot="5400000">
            <a:off x="4753707" y="1157655"/>
            <a:ext cx="694592" cy="14976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17" idx="0"/>
          </p:cNvCxnSpPr>
          <p:nvPr/>
        </p:nvCxnSpPr>
        <p:spPr>
          <a:xfrm rot="16200000" flipH="1">
            <a:off x="6248398" y="1160585"/>
            <a:ext cx="694592" cy="1491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19581" y="1535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718329" y="15591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099537" y="3695702"/>
            <a:ext cx="1494692" cy="873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判断是不是上传的最后一个切片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肘形连接符 30"/>
          <p:cNvCxnSpPr>
            <a:stCxn id="9" idx="2"/>
            <a:endCxn id="30" idx="0"/>
          </p:cNvCxnSpPr>
          <p:nvPr/>
        </p:nvCxnSpPr>
        <p:spPr>
          <a:xfrm rot="16200000" flipH="1">
            <a:off x="4633544" y="2482363"/>
            <a:ext cx="931986" cy="1494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7" idx="2"/>
            <a:endCxn id="30" idx="0"/>
          </p:cNvCxnSpPr>
          <p:nvPr/>
        </p:nvCxnSpPr>
        <p:spPr>
          <a:xfrm rot="5400000">
            <a:off x="6128236" y="2482363"/>
            <a:ext cx="931986" cy="14946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0" idx="2"/>
            <a:endCxn id="9" idx="1"/>
          </p:cNvCxnSpPr>
          <p:nvPr/>
        </p:nvCxnSpPr>
        <p:spPr>
          <a:xfrm rot="5400000" flipH="1">
            <a:off x="3695699" y="2417887"/>
            <a:ext cx="2060332" cy="2242037"/>
          </a:xfrm>
          <a:prstGeom prst="bentConnector4">
            <a:avLst>
              <a:gd name="adj1" fmla="val -27738"/>
              <a:gd name="adj2" fmla="val 1101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144442" y="48210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80231" y="5735490"/>
            <a:ext cx="1227995" cy="37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文件合并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肘形连接符 49"/>
          <p:cNvCxnSpPr>
            <a:stCxn id="30" idx="2"/>
            <a:endCxn id="49" idx="1"/>
          </p:cNvCxnSpPr>
          <p:nvPr/>
        </p:nvCxnSpPr>
        <p:spPr>
          <a:xfrm rot="16200000" flipH="1">
            <a:off x="5237296" y="5178658"/>
            <a:ext cx="1352522" cy="133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790739" y="52658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088921" y="5735490"/>
            <a:ext cx="2945425" cy="37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删除文件切片，数据库信息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直接箭头连接符 62"/>
          <p:cNvCxnSpPr>
            <a:stCxn id="49" idx="3"/>
            <a:endCxn id="61" idx="1"/>
          </p:cNvCxnSpPr>
          <p:nvPr/>
        </p:nvCxnSpPr>
        <p:spPr>
          <a:xfrm>
            <a:off x="7208226" y="5921593"/>
            <a:ext cx="880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6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</cp:revision>
  <dcterms:created xsi:type="dcterms:W3CDTF">2019-05-27T02:36:11Z</dcterms:created>
  <dcterms:modified xsi:type="dcterms:W3CDTF">2019-05-27T02:51:48Z</dcterms:modified>
</cp:coreProperties>
</file>