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0902E-F56D-4CE5-B44C-818AD17AB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75" y="8916459"/>
            <a:ext cx="2218949" cy="22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1</cp:revision>
  <dcterms:created xsi:type="dcterms:W3CDTF">2018-04-27T20:36:25Z</dcterms:created>
  <dcterms:modified xsi:type="dcterms:W3CDTF">2018-04-27T20:37:21Z</dcterms:modified>
</cp:coreProperties>
</file>