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42745-A8CB-486B-9770-EA26F6D194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194406-8F85-4550-9172-998B675ADA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0B7FC8-72C1-4C0D-8EFD-A04AEC1D1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91730-3569-4027-A8D7-C91FF762B74B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A1629E-2E2E-417D-848E-BCC07F23D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0F7D5E-EC8F-4BE3-AB48-676E3A4FA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B3258-5429-4E3F-BDF7-C89A93D12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068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BC407-611F-4DF0-A854-F4F9512F4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65D968-303F-4614-BC27-4AE384ED6E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CC4812-CE3D-43CD-84B2-370DF5947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91730-3569-4027-A8D7-C91FF762B74B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D53509-CCA1-4662-9B72-BF7AF54D6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D24EC0-3DD6-42AC-A25C-6EC6B53FF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B3258-5429-4E3F-BDF7-C89A93D12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916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89A6FC-103D-4B68-AF52-A22E1CDA4A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1E2036-83DC-4539-A076-9DD6D90EF2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CC2821-BCC8-4085-ACA5-1788AD2A7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91730-3569-4027-A8D7-C91FF762B74B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D441B2-7D77-480D-B676-093F11B9B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35386B-4454-4E3A-AC8C-EE167D487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B3258-5429-4E3F-BDF7-C89A93D12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822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2BB24-A6F2-4E13-A8A3-E5884643D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343424-8520-4C7C-A504-1195CDDC32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D81A7A-3B48-403E-BDB6-1448A93F2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91730-3569-4027-A8D7-C91FF762B74B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7BC4E7-C93C-4F16-BDE2-306ACBCFF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1424C7-9BF7-44A7-AD56-63630CF4D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B3258-5429-4E3F-BDF7-C89A93D12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255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BA5F7-3A2A-4BA0-A5B9-62DB57B10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9E1851-1680-44AD-B496-2C17F6E2D5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26F906-EDE8-4DF4-BF86-848AA0F0A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91730-3569-4027-A8D7-C91FF762B74B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62BACE-B16A-4480-BCE3-783EAD483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05F373-7C78-40A4-B293-E2F9535FE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B3258-5429-4E3F-BDF7-C89A93D12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108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56085-64BC-4677-A163-6FC8C73A2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08BC0D-4774-4AA8-A231-0735D28A61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DDCC9C-5A18-4FF5-8F61-9B47B57FC3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5BC173-D0BD-431E-B9DD-75AA5D6F7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91730-3569-4027-A8D7-C91FF762B74B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90AAA1-F399-49E5-90C4-A4FCCBB42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26933F-446B-476D-9D92-938220BFF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B3258-5429-4E3F-BDF7-C89A93D12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10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23F45-1428-41CE-881E-EFAEBFD6B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B07872-42E1-40E4-9943-1AA4B1C9B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2FFD83-A4DF-410F-BC8A-98F17D9E7E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0BF765-F008-484A-B94D-749C3AC3F6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C8B932-F59E-460A-A0DB-8C738B39D7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A33C61-CB84-44B4-9660-52D041523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91730-3569-4027-A8D7-C91FF762B74B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8792A6-006B-4A03-ACA8-D5D4E6705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5B3BC5-9379-4BE2-839E-4C4638788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B3258-5429-4E3F-BDF7-C89A93D12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694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45344-6921-4919-A9B2-87F7E60B9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702B46-2F4B-4D6D-8457-C688A75F8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91730-3569-4027-A8D7-C91FF762B74B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52561D-3280-4CD7-940F-B9651107A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E08474-0404-4FBE-8B02-1A3B3CDFB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B3258-5429-4E3F-BDF7-C89A93D12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477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2CF433-F7D2-4191-9E81-C289FA1EA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91730-3569-4027-A8D7-C91FF762B74B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6ADF56-3D7D-4DF6-969C-E34946D42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42ED13-2C4A-4198-B8E6-C8289D215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B3258-5429-4E3F-BDF7-C89A93D12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835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E9644-F7D8-4ACF-8B25-B860E8128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DC631-0C94-41BD-8C22-D1FA6A5775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68BFC7-8124-4BE5-886E-4A07504B52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9C78C9-D88C-47FA-942B-D7BA88BB5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91730-3569-4027-A8D7-C91FF762B74B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B51B94-BDC3-40C4-B70E-D196B73C2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DBCF3C-7EB4-4611-90EF-B16490511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B3258-5429-4E3F-BDF7-C89A93D12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29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054DA-864F-42A9-B2FA-0EFCCE4CF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505124-AF03-484B-9E21-7A6D220AA9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FC0D2D-D9BB-4A85-B0E3-4782AAED9A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B7DDE3-4121-4F03-9C45-130DC5910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91730-3569-4027-A8D7-C91FF762B74B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4CA740-485F-4D29-B31E-93C0D0B7F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FB7251-A033-495E-A199-920957BB7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B3258-5429-4E3F-BDF7-C89A93D12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777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AFC4C5-4754-4076-A9F6-F2009D18B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A44D34-7BE1-4B0A-B27F-BCDED2BE8D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8F6280-FA03-42FF-8B78-104552BE55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291730-3569-4027-A8D7-C91FF762B74B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2750E3-C119-4406-890A-DCC04E6A07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B674DE-2049-4944-A4D5-7E113FBA74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3B3258-5429-4E3F-BDF7-C89A93D12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204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248B3-06EA-41BA-9558-506B97BBFB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825190-6CA4-42E4-9E19-F70992480B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77274846-A9C4-4947-A47A-778AAFAA5F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4330" y="5134708"/>
            <a:ext cx="1514160" cy="1514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1821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Gruber</dc:creator>
  <cp:lastModifiedBy>John Gruber</cp:lastModifiedBy>
  <cp:revision>1</cp:revision>
  <dcterms:created xsi:type="dcterms:W3CDTF">2018-04-27T20:38:59Z</dcterms:created>
  <dcterms:modified xsi:type="dcterms:W3CDTF">2018-04-27T20:39:19Z</dcterms:modified>
</cp:coreProperties>
</file>