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5486400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8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ruber" userId="027938e2-7585-429b-a849-f17f77841622" providerId="ADAL" clId="{E321053B-9028-4DA2-8243-C31E86428726}"/>
    <pc:docChg chg="undo custSel modSld">
      <pc:chgData name="John Gruber" userId="027938e2-7585-429b-a849-f17f77841622" providerId="ADAL" clId="{E321053B-9028-4DA2-8243-C31E86428726}" dt="2018-04-09T23:11:14.762" v="92" actId="478"/>
      <pc:docMkLst>
        <pc:docMk/>
      </pc:docMkLst>
      <pc:sldChg chg="addSp delSp modSp mod setBg">
        <pc:chgData name="John Gruber" userId="027938e2-7585-429b-a849-f17f77841622" providerId="ADAL" clId="{E321053B-9028-4DA2-8243-C31E86428726}" dt="2018-04-09T23:11:14.762" v="92" actId="478"/>
        <pc:sldMkLst>
          <pc:docMk/>
          <pc:sldMk cId="3182272225" sldId="256"/>
        </pc:sldMkLst>
        <pc:spChg chg="add del">
          <ac:chgData name="John Gruber" userId="027938e2-7585-429b-a849-f17f77841622" providerId="ADAL" clId="{E321053B-9028-4DA2-8243-C31E86428726}" dt="2018-04-09T23:06:04.637" v="77" actId="26606"/>
          <ac:spMkLst>
            <pc:docMk/>
            <pc:sldMk cId="3182272225" sldId="256"/>
            <ac:spMk id="23" creationId="{072326FC-7086-4F2D-9E6A-130E82BCB8E1}"/>
          </ac:spMkLst>
        </pc:spChg>
        <pc:spChg chg="add del">
          <ac:chgData name="John Gruber" userId="027938e2-7585-429b-a849-f17f77841622" providerId="ADAL" clId="{E321053B-9028-4DA2-8243-C31E86428726}" dt="2018-04-09T23:06:04.637" v="77" actId="26606"/>
          <ac:spMkLst>
            <pc:docMk/>
            <pc:sldMk cId="3182272225" sldId="256"/>
            <ac:spMk id="25" creationId="{8E683379-C21E-4309-8CF8-50646AFA4999}"/>
          </ac:spMkLst>
        </pc:spChg>
        <pc:graphicFrameChg chg="add del mod">
          <ac:chgData name="John Gruber" userId="027938e2-7585-429b-a849-f17f77841622" providerId="ADAL" clId="{E321053B-9028-4DA2-8243-C31E86428726}" dt="2018-04-09T22:53:15.306" v="2" actId="1032"/>
          <ac:graphicFrameMkLst>
            <pc:docMk/>
            <pc:sldMk cId="3182272225" sldId="256"/>
            <ac:graphicFrameMk id="15" creationId="{C04291D9-ECA4-405D-BB2D-41CA21B64356}"/>
          </ac:graphicFrameMkLst>
        </pc:graphicFrameChg>
        <pc:graphicFrameChg chg="add del mod">
          <ac:chgData name="John Gruber" userId="027938e2-7585-429b-a849-f17f77841622" providerId="ADAL" clId="{E321053B-9028-4DA2-8243-C31E86428726}" dt="2018-04-09T23:05:09.596" v="73" actId="478"/>
          <ac:graphicFrameMkLst>
            <pc:docMk/>
            <pc:sldMk cId="3182272225" sldId="256"/>
            <ac:graphicFrameMk id="16" creationId="{98B6DB64-19E4-4534-9F3C-D1CE9BB973DB}"/>
          </ac:graphicFrameMkLst>
        </pc:graphicFrameChg>
        <pc:picChg chg="del mod">
          <ac:chgData name="John Gruber" userId="027938e2-7585-429b-a849-f17f77841622" providerId="ADAL" clId="{E321053B-9028-4DA2-8243-C31E86428726}" dt="2018-04-09T23:05:09.596" v="73" actId="478"/>
          <ac:picMkLst>
            <pc:docMk/>
            <pc:sldMk cId="3182272225" sldId="256"/>
            <ac:picMk id="14" creationId="{6B0007D2-33D8-4380-A7B2-FFA7FB7F5271}"/>
          </ac:picMkLst>
        </pc:picChg>
        <pc:picChg chg="add del mod">
          <ac:chgData name="John Gruber" userId="027938e2-7585-429b-a849-f17f77841622" providerId="ADAL" clId="{E321053B-9028-4DA2-8243-C31E86428726}" dt="2018-04-09T23:06:05.982" v="79"/>
          <ac:picMkLst>
            <pc:docMk/>
            <pc:sldMk cId="3182272225" sldId="256"/>
            <ac:picMk id="18" creationId="{6A1BC67E-4C5A-4BE4-B7CB-44329831B2A8}"/>
          </ac:picMkLst>
        </pc:picChg>
        <pc:picChg chg="add del mod">
          <ac:chgData name="John Gruber" userId="027938e2-7585-429b-a849-f17f77841622" providerId="ADAL" clId="{E321053B-9028-4DA2-8243-C31E86428726}" dt="2018-04-09T23:07:51.728" v="82" actId="478"/>
          <ac:picMkLst>
            <pc:docMk/>
            <pc:sldMk cId="3182272225" sldId="256"/>
            <ac:picMk id="20" creationId="{A5AE3072-E920-47E4-A8CF-D1274CFB0F9D}"/>
          </ac:picMkLst>
        </pc:picChg>
        <pc:picChg chg="add del mod">
          <ac:chgData name="John Gruber" userId="027938e2-7585-429b-a849-f17f77841622" providerId="ADAL" clId="{E321053B-9028-4DA2-8243-C31E86428726}" dt="2018-04-09T23:10:23.852" v="88" actId="478"/>
          <ac:picMkLst>
            <pc:docMk/>
            <pc:sldMk cId="3182272225" sldId="256"/>
            <ac:picMk id="22" creationId="{D8805969-1BE5-4012-A171-DBFC81E04363}"/>
          </ac:picMkLst>
        </pc:picChg>
        <pc:picChg chg="del">
          <ac:chgData name="John Gruber" userId="027938e2-7585-429b-a849-f17f77841622" providerId="ADAL" clId="{E321053B-9028-4DA2-8243-C31E86428726}" dt="2018-04-09T23:05:09.596" v="73" actId="478"/>
          <ac:picMkLst>
            <pc:docMk/>
            <pc:sldMk cId="3182272225" sldId="256"/>
            <ac:picMk id="1028" creationId="{E480AB05-33BB-4B2E-B8D7-C2068D1B7444}"/>
          </ac:picMkLst>
        </pc:picChg>
        <pc:picChg chg="add del">
          <ac:chgData name="John Gruber" userId="027938e2-7585-429b-a849-f17f77841622" providerId="ADAL" clId="{E321053B-9028-4DA2-8243-C31E86428726}" dt="2018-04-09T23:10:24.233" v="89"/>
          <ac:picMkLst>
            <pc:docMk/>
            <pc:sldMk cId="3182272225" sldId="256"/>
            <ac:picMk id="1030" creationId="{D78C118B-D2F2-493C-A950-A785460C0FF0}"/>
          </ac:picMkLst>
        </pc:picChg>
        <pc:picChg chg="add del mod">
          <ac:chgData name="John Gruber" userId="027938e2-7585-429b-a849-f17f77841622" providerId="ADAL" clId="{E321053B-9028-4DA2-8243-C31E86428726}" dt="2018-04-09T23:11:14.762" v="92" actId="478"/>
          <ac:picMkLst>
            <pc:docMk/>
            <pc:sldMk cId="3182272225" sldId="256"/>
            <ac:picMk id="1032" creationId="{3B2417B7-8185-4539-92A5-4C50BCEF6D9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1289"/>
            <a:ext cx="4114800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12522"/>
            <a:ext cx="4114800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447B-9FD4-42B7-949D-934C52F8123D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3A6E-58EC-46F0-96E8-82E4C5B9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9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447B-9FD4-42B7-949D-934C52F8123D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3A6E-58EC-46F0-96E8-82E4C5B9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2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53319"/>
            <a:ext cx="1183005" cy="24404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53319"/>
            <a:ext cx="3480435" cy="24404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447B-9FD4-42B7-949D-934C52F8123D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3A6E-58EC-46F0-96E8-82E4C5B9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1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447B-9FD4-42B7-949D-934C52F8123D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3A6E-58EC-46F0-96E8-82E4C5B9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4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717932"/>
            <a:ext cx="4732020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1927150"/>
            <a:ext cx="4732020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447B-9FD4-42B7-949D-934C52F8123D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3A6E-58EC-46F0-96E8-82E4C5B9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7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766593"/>
            <a:ext cx="2331720" cy="18271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766593"/>
            <a:ext cx="2331720" cy="18271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447B-9FD4-42B7-949D-934C52F8123D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3A6E-58EC-46F0-96E8-82E4C5B9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6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53319"/>
            <a:ext cx="4732020" cy="556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705933"/>
            <a:ext cx="2321004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051899"/>
            <a:ext cx="2321004" cy="15471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705933"/>
            <a:ext cx="2332435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051899"/>
            <a:ext cx="2332435" cy="15471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447B-9FD4-42B7-949D-934C52F8123D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3A6E-58EC-46F0-96E8-82E4C5B9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5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447B-9FD4-42B7-949D-934C52F8123D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3A6E-58EC-46F0-96E8-82E4C5B9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8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447B-9FD4-42B7-949D-934C52F8123D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3A6E-58EC-46F0-96E8-82E4C5B9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3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91982"/>
            <a:ext cx="1769507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414627"/>
            <a:ext cx="2777490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863918"/>
            <a:ext cx="1769507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447B-9FD4-42B7-949D-934C52F8123D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3A6E-58EC-46F0-96E8-82E4C5B9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0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91982"/>
            <a:ext cx="1769507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414627"/>
            <a:ext cx="2777490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863918"/>
            <a:ext cx="1769507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447B-9FD4-42B7-949D-934C52F8123D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3A6E-58EC-46F0-96E8-82E4C5B9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2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53319"/>
            <a:ext cx="4732020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766593"/>
            <a:ext cx="4732020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2669079"/>
            <a:ext cx="123444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7447B-9FD4-42B7-949D-934C52F8123D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2669079"/>
            <a:ext cx="185166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2669079"/>
            <a:ext cx="123444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E3A6E-58EC-46F0-96E8-82E4C5B9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58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8805969-1BE5-4012-A171-DBFC81E04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7" y="270196"/>
            <a:ext cx="4678664" cy="233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72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Gruber</dc:creator>
  <cp:lastModifiedBy>John Gruber</cp:lastModifiedBy>
  <cp:revision>3</cp:revision>
  <dcterms:created xsi:type="dcterms:W3CDTF">2018-04-09T22:27:41Z</dcterms:created>
  <dcterms:modified xsi:type="dcterms:W3CDTF">2018-04-09T23:11:17Z</dcterms:modified>
</cp:coreProperties>
</file>