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079E-5008-47AD-8216-7A159D70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276" y="7104184"/>
            <a:ext cx="11110724" cy="2016369"/>
          </a:xfrm>
        </p:spPr>
        <p:txBody>
          <a:bodyPr>
            <a:normAutofit/>
          </a:bodyPr>
          <a:lstStyle/>
          <a:p>
            <a:r>
              <a:rPr lang="en-US" sz="9600" dirty="0"/>
              <a:t>SharePoint +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0902E-F56D-4CE5-B44C-818AD17AB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276" y="9612923"/>
            <a:ext cx="8051001" cy="1522485"/>
          </a:xfrm>
        </p:spPr>
        <p:txBody>
          <a:bodyPr>
            <a:normAutofit/>
          </a:bodyPr>
          <a:lstStyle/>
          <a:p>
            <a:r>
              <a:rPr lang="en-US" sz="3600" dirty="0"/>
              <a:t>Microsoft Rolling out new Update to Integrate SharePoint with Planner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051" y="9120553"/>
            <a:ext cx="2218949" cy="2218949"/>
          </a:xfrm>
          <a:prstGeom prst="rect">
            <a:avLst/>
          </a:prstGeom>
        </p:spPr>
      </p:pic>
      <p:pic>
        <p:nvPicPr>
          <p:cNvPr id="6" name="Picture 5" descr="screen shot of Plan in SharePoint modern site">
            <a:extLst>
              <a:ext uri="{FF2B5EF4-FFF2-40B4-BE49-F238E27FC236}">
                <a16:creationId xmlns:a16="http://schemas.microsoft.com/office/drawing/2014/main" id="{223A186B-79F1-4807-8427-17F61235AA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75565"/>
            <a:ext cx="11430000" cy="4900246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505A71F3-D5A4-4D94-868F-871C00A21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68" y="248266"/>
            <a:ext cx="2285108" cy="2285108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F64D1E-2CA7-435A-9E94-A195B4230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24" y="249178"/>
            <a:ext cx="2285108" cy="2285108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29BA198-8AA8-42CF-B56C-276E9BC39269}"/>
              </a:ext>
            </a:extLst>
          </p:cNvPr>
          <p:cNvSpPr/>
          <p:nvPr/>
        </p:nvSpPr>
        <p:spPr>
          <a:xfrm>
            <a:off x="4800600" y="916508"/>
            <a:ext cx="1828800" cy="114886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SharePoint +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2018-04-27T20:36:25Z</dcterms:created>
  <dcterms:modified xsi:type="dcterms:W3CDTF">2018-06-16T22:10:09Z</dcterms:modified>
</cp:coreProperties>
</file>