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4293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of Plan in SharePoint modern site">
            <a:extLst>
              <a:ext uri="{FF2B5EF4-FFF2-40B4-BE49-F238E27FC236}">
                <a16:creationId xmlns:a16="http://schemas.microsoft.com/office/drawing/2014/main" id="{DD8B56B0-8034-47DC-8538-F6C6E1529512}"/>
              </a:ext>
            </a:extLst>
          </p:cNvPr>
          <p:cNvPicPr/>
          <p:nvPr/>
        </p:nvPicPr>
        <p:blipFill rotWithShape="1">
          <a:blip r:embed="rId2">
            <a:alphaModFix amt="50000"/>
            <a:extLst/>
          </a:blip>
          <a:srcRect l="6034" r="17522"/>
          <a:stretch/>
        </p:blipFill>
        <p:spPr>
          <a:xfrm>
            <a:off x="20" y="10"/>
            <a:ext cx="11429980" cy="6429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052214"/>
            <a:ext cx="8572500" cy="16777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+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251453"/>
            <a:ext cx="8572500" cy="16777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Microsoft Rolling out new Update to Integrate SharePoint with Planner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4BD0DF2-5C9C-4754-82F5-1BF34C4E1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SharePoint +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+ Planner</dc:title>
  <dc:creator>John Gruber</dc:creator>
  <cp:lastModifiedBy>John Gruber</cp:lastModifiedBy>
  <cp:revision>1</cp:revision>
  <dcterms:created xsi:type="dcterms:W3CDTF">2018-06-16T22:03:59Z</dcterms:created>
  <dcterms:modified xsi:type="dcterms:W3CDTF">2018-06-16T22:05:46Z</dcterms:modified>
</cp:coreProperties>
</file>