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5481332"/>
            <a:ext cx="10026471" cy="1647054"/>
          </a:xfrm>
        </p:spPr>
        <p:txBody>
          <a:bodyPr>
            <a:normAutofit/>
          </a:bodyPr>
          <a:lstStyle/>
          <a:p>
            <a:pPr algn="l"/>
            <a:r>
              <a:rPr lang="en-US"/>
              <a:t>SharePoint +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" y="7128386"/>
            <a:ext cx="10026471" cy="651386"/>
          </a:xfrm>
        </p:spPr>
        <p:txBody>
          <a:bodyPr>
            <a:normAutofit/>
          </a:bodyPr>
          <a:lstStyle/>
          <a:p>
            <a:pPr algn="l"/>
            <a:r>
              <a:rPr lang="en-US"/>
              <a:t>Microsoft Rolling out SharePoint/Planner Integration</a:t>
            </a:r>
          </a:p>
        </p:txBody>
      </p:sp>
      <p:pic>
        <p:nvPicPr>
          <p:cNvPr id="6" name="Picture 5" descr="screen shot of Plan in SharePoint modern site">
            <a:extLst>
              <a:ext uri="{FF2B5EF4-FFF2-40B4-BE49-F238E27FC236}">
                <a16:creationId xmlns:a16="http://schemas.microsoft.com/office/drawing/2014/main" id="{3E5BC737-D15C-4870-922A-EA226F340B0F}"/>
              </a:ext>
            </a:extLst>
          </p:cNvPr>
          <p:cNvPicPr/>
          <p:nvPr/>
        </p:nvPicPr>
        <p:blipFill rotWithShape="1">
          <a:blip r:embed="rId2"/>
          <a:srcRect r="7311" b="-1"/>
          <a:stretch/>
        </p:blipFill>
        <p:spPr>
          <a:xfrm>
            <a:off x="20" y="10"/>
            <a:ext cx="11429980" cy="53026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5302670"/>
            <a:ext cx="1143000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87" y="6870089"/>
            <a:ext cx="1419525" cy="14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SharePoint +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+ Planner</dc:title>
  <dc:creator>John Gruber</dc:creator>
  <cp:lastModifiedBy>John Gruber</cp:lastModifiedBy>
  <cp:revision>1</cp:revision>
  <dcterms:created xsi:type="dcterms:W3CDTF">2018-06-16T22:00:29Z</dcterms:created>
  <dcterms:modified xsi:type="dcterms:W3CDTF">2018-06-16T22:00:33Z</dcterms:modified>
</cp:coreProperties>
</file>