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079E-5008-47AD-8216-7A159D70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758462"/>
            <a:ext cx="9715500" cy="6682153"/>
          </a:xfrm>
        </p:spPr>
        <p:txBody>
          <a:bodyPr>
            <a:normAutofit/>
          </a:bodyPr>
          <a:lstStyle/>
          <a:p>
            <a:r>
              <a:rPr lang="en-US" sz="11500" dirty="0">
                <a:latin typeface="Arial Black" panose="020B0A04020102020204" pitchFamily="34" charset="0"/>
              </a:rPr>
              <a:t>Agile Teamwork with Office 365 Planner</a:t>
            </a:r>
            <a:endParaRPr lang="en-US" sz="11500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07ACE2C-450C-4F9F-9397-04EAFF8E7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75" y="8916459"/>
            <a:ext cx="2218949" cy="22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Agile Teamwork with Office 365 Planner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2018-04-27T20:36:25Z</dcterms:created>
  <dcterms:modified xsi:type="dcterms:W3CDTF">2018-05-11T15:16:12Z</dcterms:modified>
</cp:coreProperties>
</file>