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0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A12C11-A73A-4B0E-BB63-2465ADAC479E}"/>
              </a:ext>
            </a:extLst>
          </p:cNvPr>
          <p:cNvSpPr/>
          <p:nvPr/>
        </p:nvSpPr>
        <p:spPr>
          <a:xfrm>
            <a:off x="1153113" y="4005988"/>
            <a:ext cx="9144000" cy="20697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128867-4C74-439C-B8E1-17CE1BE8EEB2}"/>
              </a:ext>
            </a:extLst>
          </p:cNvPr>
          <p:cNvSpPr/>
          <p:nvPr/>
        </p:nvSpPr>
        <p:spPr>
          <a:xfrm>
            <a:off x="1153113" y="1160172"/>
            <a:ext cx="9144000" cy="255018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113" y="1160172"/>
            <a:ext cx="9144000" cy="23872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Agile Teamwork with Office 365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222285"/>
            <a:ext cx="8572500" cy="206970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Planner is designed around teamwork. In Microsoft Planner, a team can work together while staying organized, assigning tasks, sharing files, and chat about the project directly in the app.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2C9F4C-A42B-4F4C-9E12-0A8DC2178D1D}"/>
              </a:ext>
            </a:extLst>
          </p:cNvPr>
          <p:cNvSpPr/>
          <p:nvPr/>
        </p:nvSpPr>
        <p:spPr>
          <a:xfrm>
            <a:off x="8986399" y="6291988"/>
            <a:ext cx="2325566" cy="222336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16" y="6426403"/>
            <a:ext cx="1954532" cy="19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Office Theme</vt:lpstr>
      <vt:lpstr>Agile Teamwork with Office 365 Planner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2018-04-27T20:38:59Z</dcterms:created>
  <dcterms:modified xsi:type="dcterms:W3CDTF">2018-06-14T13:58:17Z</dcterms:modified>
</cp:coreProperties>
</file>