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264920"/>
            <a:ext cx="9429750" cy="59436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000" spc="-6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298" y="7426035"/>
            <a:ext cx="9429750" cy="1905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 algn="ctr">
              <a:buNone/>
              <a:defRPr sz="3000"/>
            </a:lvl2pPr>
            <a:lvl3pPr marL="1143000" indent="0" algn="ctr">
              <a:buNone/>
              <a:defRPr sz="3000"/>
            </a:lvl3pPr>
            <a:lvl4pPr marL="1714500" indent="0" algn="ctr">
              <a:buNone/>
              <a:defRPr sz="2500"/>
            </a:lvl4pPr>
            <a:lvl5pPr marL="2286000" indent="0" algn="ctr">
              <a:buNone/>
              <a:defRPr sz="2500"/>
            </a:lvl5pPr>
            <a:lvl6pPr marL="2857500" indent="0" algn="ctr">
              <a:buNone/>
              <a:defRPr sz="2500"/>
            </a:lvl6pPr>
            <a:lvl7pPr marL="3429000" indent="0" algn="ctr">
              <a:buNone/>
              <a:defRPr sz="2500"/>
            </a:lvl7pPr>
            <a:lvl8pPr marL="4000500" indent="0" algn="ctr">
              <a:buNone/>
              <a:defRPr sz="2500"/>
            </a:lvl8pPr>
            <a:lvl9pPr marL="4572000" indent="0" algn="ctr"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91299"/>
            <a:ext cx="2464594" cy="95957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91298"/>
            <a:ext cx="7250906" cy="959570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7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264920"/>
            <a:ext cx="9429750" cy="59436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7421880"/>
            <a:ext cx="9429750" cy="1905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000" cap="all" spc="250" baseline="0">
                <a:solidFill>
                  <a:schemeClr val="tx2"/>
                </a:solidFill>
                <a:latin typeface="+mj-lt"/>
              </a:defRPr>
            </a:lvl1pPr>
            <a:lvl2pPr marL="5715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32180" y="7239000"/>
            <a:ext cx="92583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3076223"/>
            <a:ext cx="4629150" cy="6705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9300" y="3076228"/>
            <a:ext cx="4629150" cy="67055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9300" y="3076753"/>
            <a:ext cx="4629150" cy="122713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500" b="0" cap="all" baseline="0">
                <a:solidFill>
                  <a:schemeClr val="tx2"/>
                </a:solidFill>
              </a:defRPr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9300" y="4303890"/>
            <a:ext cx="4629150" cy="5477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8" y="10668000"/>
            <a:ext cx="11427024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105571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797616" cy="114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787566" y="0"/>
            <a:ext cx="60008" cy="11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990598"/>
            <a:ext cx="3000375" cy="3810000"/>
          </a:xfrm>
        </p:spPr>
        <p:txBody>
          <a:bodyPr anchor="b">
            <a:norm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297" y="1219200"/>
            <a:ext cx="6261741" cy="876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625" y="4876800"/>
            <a:ext cx="3000375" cy="563187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6418" y="10766311"/>
            <a:ext cx="2454854" cy="608542"/>
          </a:xfrm>
        </p:spPr>
        <p:txBody>
          <a:bodyPr/>
          <a:lstStyle>
            <a:lvl1pPr algn="l">
              <a:defRPr/>
            </a:lvl1pPr>
          </a:lstStyle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00562" y="10766311"/>
            <a:ext cx="4357688" cy="60854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255000"/>
            <a:ext cx="11427024" cy="317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8191793"/>
            <a:ext cx="11427024" cy="106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8458200"/>
            <a:ext cx="9486900" cy="1371600"/>
          </a:xfrm>
        </p:spPr>
        <p:txBody>
          <a:bodyPr tIns="0" bIns="0" anchor="b">
            <a:noAutofit/>
          </a:bodyPr>
          <a:lstStyle>
            <a:lvl1pPr>
              <a:defRPr sz="45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0"/>
            <a:ext cx="11429986" cy="81917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699" y="9845040"/>
            <a:ext cx="9486900" cy="990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50"/>
              </a:spcAft>
              <a:buNone/>
              <a:defRPr sz="1875">
                <a:solidFill>
                  <a:srgbClr val="FFFFFF"/>
                </a:solidFill>
              </a:defRPr>
            </a:lvl1pPr>
            <a:lvl2pPr marL="571500" indent="0">
              <a:buNone/>
              <a:defRPr sz="1500"/>
            </a:lvl2pPr>
            <a:lvl3pPr marL="1143000" indent="0">
              <a:buNone/>
              <a:defRPr sz="1250"/>
            </a:lvl3pPr>
            <a:lvl4pPr marL="1714500" indent="0">
              <a:buNone/>
              <a:defRPr sz="1125"/>
            </a:lvl4pPr>
            <a:lvl5pPr marL="2286000" indent="0">
              <a:buNone/>
              <a:defRPr sz="1125"/>
            </a:lvl5pPr>
            <a:lvl6pPr marL="2857500" indent="0">
              <a:buNone/>
              <a:defRPr sz="1125"/>
            </a:lvl6pPr>
            <a:lvl7pPr marL="3429000" indent="0">
              <a:buNone/>
              <a:defRPr sz="1125"/>
            </a:lvl7pPr>
            <a:lvl8pPr marL="4000500" indent="0">
              <a:buNone/>
              <a:defRPr sz="1125"/>
            </a:lvl8pPr>
            <a:lvl9pPr marL="45720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0668000"/>
            <a:ext cx="11430001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557193"/>
            <a:ext cx="11430001" cy="1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477674"/>
            <a:ext cx="9429750" cy="241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3076223"/>
            <a:ext cx="9429751" cy="670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2" y="10766311"/>
            <a:ext cx="231775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rgbClr val="FFFFFF"/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799" y="10766311"/>
            <a:ext cx="4521379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1681" y="10766311"/>
            <a:ext cx="123002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3">
                <a:solidFill>
                  <a:srgbClr val="FFFFFF"/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8936" y="2896408"/>
            <a:ext cx="93440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85000"/>
        </a:lnSpc>
        <a:spcBef>
          <a:spcPct val="0"/>
        </a:spcBef>
        <a:buNone/>
        <a:defRPr sz="6000" kern="1200" spc="-6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1143000" rtl="0" eaLnBrk="1" latinLnBrk="0" hangingPunct="1">
        <a:lnSpc>
          <a:spcPct val="90000"/>
        </a:lnSpc>
        <a:spcBef>
          <a:spcPts val="1500"/>
        </a:spcBef>
        <a:spcAft>
          <a:spcPts val="2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22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086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72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65860" indent="-22860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7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25000" indent="-285750" algn="l" defTabSz="1143000" rtl="0" eaLnBrk="1" latinLnBrk="0" hangingPunct="1">
        <a:lnSpc>
          <a:spcPct val="90000"/>
        </a:lnSpc>
        <a:spcBef>
          <a:spcPts val="250"/>
        </a:spcBef>
        <a:spcAft>
          <a:spcPts val="500"/>
        </a:spcAft>
        <a:buClr>
          <a:schemeClr val="accent1"/>
        </a:buClr>
        <a:buFont typeface="Calibri" pitchFamily="34" charset="0"/>
        <a:buChar char="◦"/>
        <a:defRPr sz="17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07ACE2C-450C-4F9F-9397-04EAFF8E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5" y="713101"/>
            <a:ext cx="3794853" cy="37948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20F9165-80C0-4CDA-A9E0-97F815EB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20" y="5328569"/>
            <a:ext cx="10081464" cy="164373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Exchange Online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976DF9C-78A9-43B4-AF92-36B44B7FE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179" y="7437148"/>
            <a:ext cx="10242705" cy="2218949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“Reliability problems have all but gone away. I have had no performance or functionality problems.”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4C23DD2-DB7A-44E0-9CA0-0C7517D4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2" y="713194"/>
            <a:ext cx="379476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Segoe UI Light</vt:lpstr>
      <vt:lpstr>Retrospect</vt:lpstr>
      <vt:lpstr>Exchange 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2018-04-27T20:36:25Z</dcterms:created>
  <dcterms:modified xsi:type="dcterms:W3CDTF">2018-06-07T01:13:33Z</dcterms:modified>
</cp:coreProperties>
</file>