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642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8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7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786983" cy="642937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7644" cy="6429375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9B5F79-20A9-4DC1-90D6-AD79FB20B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963" y="675930"/>
            <a:ext cx="4354922" cy="169620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Exchange Online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39AC42-3A91-43D4-A3FF-5E6A31315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962" y="2663688"/>
            <a:ext cx="4354922" cy="2866396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“Reliability problems have all but gone away. I have had no performance or functionality problems.”</a:t>
            </a:r>
          </a:p>
        </p:txBody>
      </p:sp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FD42879-092E-46DC-8123-DAAA17E3B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0" y="4929412"/>
            <a:ext cx="1303901" cy="1303901"/>
          </a:xfrm>
          <a:prstGeom prst="rect">
            <a:avLst/>
          </a:prstGeom>
        </p:spPr>
      </p:pic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8F29228-15B4-4F2F-A6E1-0429CEC7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6" y="766308"/>
            <a:ext cx="3794760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Exchange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6</cp:revision>
  <dcterms:created xsi:type="dcterms:W3CDTF">2018-04-27T20:38:30Z</dcterms:created>
  <dcterms:modified xsi:type="dcterms:W3CDTF">2018-06-07T01:13:56Z</dcterms:modified>
</cp:coreProperties>
</file>