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786983" cy="8572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7644" cy="85725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87" y="6870089"/>
            <a:ext cx="1419525" cy="1419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963" y="650632"/>
            <a:ext cx="4354922" cy="251459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Exchange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962" y="3675186"/>
            <a:ext cx="4354922" cy="369826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“Reliability problems have all but gone away. </a:t>
            </a:r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I have had no performance or functionality problems.”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D576BE-A0A4-44DF-9D82-B70816D23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2" y="1267851"/>
            <a:ext cx="379476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Exchange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4</cp:revision>
  <dcterms:created xsi:type="dcterms:W3CDTF">2018-04-27T20:38:59Z</dcterms:created>
  <dcterms:modified xsi:type="dcterms:W3CDTF">2018-06-07T01:12:41Z</dcterms:modified>
</cp:coreProperties>
</file>