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786983" cy="642937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7644" cy="642937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9B5F79-20A9-4DC1-90D6-AD79FB20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963" y="675930"/>
            <a:ext cx="4354922" cy="169620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OneDrive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39AC42-3A91-43D4-A3FF-5E6A3131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962" y="2663688"/>
            <a:ext cx="4354922" cy="2866396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Forrester recognized OneDrive as a leader in the Enterprise File Sync and Share (EFSS) Platforms category.</a:t>
            </a:r>
          </a:p>
        </p:txBody>
      </p: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FD42879-092E-46DC-8123-DAAA17E3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A1AE80-7BCA-4EBB-B247-C509A948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5" y="474759"/>
            <a:ext cx="379476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OneDrive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9</cp:revision>
  <dcterms:created xsi:type="dcterms:W3CDTF">2018-04-27T20:38:30Z</dcterms:created>
  <dcterms:modified xsi:type="dcterms:W3CDTF">2018-06-07T17:09:55Z</dcterms:modified>
</cp:coreProperties>
</file>