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0ECC29F-ED1C-4FBD-B686-AFC1AA7E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31" b="15392"/>
          <a:stretch/>
        </p:blipFill>
        <p:spPr>
          <a:xfrm>
            <a:off x="1588738" y="5739747"/>
            <a:ext cx="9940812" cy="5735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95079E-5008-47AD-8216-7A159D70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1430000" cy="221894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8 Updates to Help Migrate and Collaborate between Skype and Teams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07ACE2C-450C-4F9F-9397-04EAFF8E7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66" y="3241845"/>
            <a:ext cx="2218949" cy="221894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5977C8-EA21-4FFB-8EAB-12F975EA780D}"/>
              </a:ext>
            </a:extLst>
          </p:cNvPr>
          <p:cNvSpPr txBox="1">
            <a:spLocks/>
          </p:cNvSpPr>
          <p:nvPr/>
        </p:nvSpPr>
        <p:spPr>
          <a:xfrm>
            <a:off x="1997259" y="5181842"/>
            <a:ext cx="425196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1143000" rtl="0" eaLnBrk="1" latinLnBrk="0" hangingPunct="1">
              <a:lnSpc>
                <a:spcPct val="90000"/>
              </a:lnSpc>
              <a:spcBef>
                <a:spcPts val="125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0" algn="ctr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0" algn="ctr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0" algn="ctr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0" algn="ctr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57500" indent="0" algn="ctr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9000" indent="0" algn="ctr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0500" indent="0" algn="ctr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72000" indent="0" algn="ctr" defTabSz="1143000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Unified Presence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5B342D-43B0-4839-B85E-08D5CE9321C1}"/>
              </a:ext>
            </a:extLst>
          </p:cNvPr>
          <p:cNvGrpSpPr/>
          <p:nvPr/>
        </p:nvGrpSpPr>
        <p:grpSpPr>
          <a:xfrm>
            <a:off x="855313" y="8173311"/>
            <a:ext cx="5436581" cy="914400"/>
            <a:chOff x="160835" y="5050630"/>
            <a:chExt cx="5436581" cy="914400"/>
          </a:xfrm>
        </p:grpSpPr>
        <p:pic>
          <p:nvPicPr>
            <p:cNvPr id="8" name="Graphic 7" descr="Network">
              <a:extLst>
                <a:ext uri="{FF2B5EF4-FFF2-40B4-BE49-F238E27FC236}">
                  <a16:creationId xmlns:a16="http://schemas.microsoft.com/office/drawing/2014/main" id="{216287A9-7CA2-453A-B5F0-5EAD5F09C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835" y="5050630"/>
              <a:ext cx="914400" cy="914400"/>
            </a:xfrm>
            <a:prstGeom prst="rect">
              <a:avLst/>
            </a:prstGeom>
          </p:spPr>
        </p:pic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D090BD17-2213-4DBF-99D9-B28DDFA5AD2F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5050630"/>
              <a:ext cx="4251960" cy="914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Out of Office Support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543525-983E-4497-9A05-A5E77FBEBC26}"/>
              </a:ext>
            </a:extLst>
          </p:cNvPr>
          <p:cNvGrpSpPr/>
          <p:nvPr/>
        </p:nvGrpSpPr>
        <p:grpSpPr>
          <a:xfrm>
            <a:off x="812166" y="3696339"/>
            <a:ext cx="5393906" cy="914400"/>
            <a:chOff x="203510" y="1767787"/>
            <a:chExt cx="5393906" cy="914400"/>
          </a:xfrm>
        </p:grpSpPr>
        <p:pic>
          <p:nvPicPr>
            <p:cNvPr id="11" name="Graphic 10" descr="Chat">
              <a:extLst>
                <a:ext uri="{FF2B5EF4-FFF2-40B4-BE49-F238E27FC236}">
                  <a16:creationId xmlns:a16="http://schemas.microsoft.com/office/drawing/2014/main" id="{61103428-047C-4126-ABDE-A451344D1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510" y="1767787"/>
              <a:ext cx="914400" cy="914400"/>
            </a:xfrm>
            <a:prstGeom prst="rect">
              <a:avLst/>
            </a:prstGeom>
          </p:spPr>
        </p:pic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25428F23-B73C-4CF4-9828-8DB142514981}"/>
                </a:ext>
              </a:extLst>
            </p:cNvPr>
            <p:cNvSpPr txBox="1">
              <a:spLocks/>
            </p:cNvSpPr>
            <p:nvPr/>
          </p:nvSpPr>
          <p:spPr>
            <a:xfrm>
              <a:off x="1345456" y="1767787"/>
              <a:ext cx="4251960" cy="914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Integration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5B24B3-3796-4A35-A646-E4C3934C7314}"/>
              </a:ext>
            </a:extLst>
          </p:cNvPr>
          <p:cNvGrpSpPr/>
          <p:nvPr/>
        </p:nvGrpSpPr>
        <p:grpSpPr>
          <a:xfrm>
            <a:off x="812638" y="6687808"/>
            <a:ext cx="6010193" cy="914400"/>
            <a:chOff x="160835" y="3939205"/>
            <a:chExt cx="6010193" cy="914400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E04FBCDC-9900-45B3-B691-17541C0E9A9A}"/>
                </a:ext>
              </a:extLst>
            </p:cNvPr>
            <p:cNvSpPr txBox="1">
              <a:spLocks/>
            </p:cNvSpPr>
            <p:nvPr/>
          </p:nvSpPr>
          <p:spPr>
            <a:xfrm>
              <a:off x="1341468" y="3939205"/>
              <a:ext cx="4829560" cy="914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Teams &amp; Skype for Business Admin Center</a:t>
              </a:r>
            </a:p>
          </p:txBody>
        </p:sp>
        <p:pic>
          <p:nvPicPr>
            <p:cNvPr id="15" name="Graphic 14" descr="Mining Tools">
              <a:extLst>
                <a:ext uri="{FF2B5EF4-FFF2-40B4-BE49-F238E27FC236}">
                  <a16:creationId xmlns:a16="http://schemas.microsoft.com/office/drawing/2014/main" id="{DA225488-9D1D-4CED-8578-90A01330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0835" y="393920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0C80E6-ACD8-4A2F-8E01-AEF4787939DD}"/>
              </a:ext>
            </a:extLst>
          </p:cNvPr>
          <p:cNvGrpSpPr/>
          <p:nvPr/>
        </p:nvGrpSpPr>
        <p:grpSpPr>
          <a:xfrm>
            <a:off x="855313" y="5282561"/>
            <a:ext cx="733425" cy="733425"/>
            <a:chOff x="291616" y="3023920"/>
            <a:chExt cx="733425" cy="733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D25346-901F-4367-BD3E-A348A73E9B95}"/>
                </a:ext>
              </a:extLst>
            </p:cNvPr>
            <p:cNvSpPr/>
            <p:nvPr/>
          </p:nvSpPr>
          <p:spPr>
            <a:xfrm>
              <a:off x="7488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584FEE-3E49-4D45-ABC3-EE67B8A4A801}"/>
                </a:ext>
              </a:extLst>
            </p:cNvPr>
            <p:cNvSpPr/>
            <p:nvPr/>
          </p:nvSpPr>
          <p:spPr>
            <a:xfrm>
              <a:off x="444016" y="3271570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19B7F1F-AF72-46B1-BC4F-C6A2A8CF7166}"/>
                </a:ext>
              </a:extLst>
            </p:cNvPr>
            <p:cNvSpPr/>
            <p:nvPr/>
          </p:nvSpPr>
          <p:spPr>
            <a:xfrm>
              <a:off x="439254" y="3519220"/>
              <a:ext cx="438150" cy="142875"/>
            </a:xfrm>
            <a:custGeom>
              <a:avLst/>
              <a:gdLst>
                <a:gd name="connsiteX0" fmla="*/ 221456 w 438150"/>
                <a:gd name="connsiteY0" fmla="*/ 7144 h 142875"/>
                <a:gd name="connsiteX1" fmla="*/ 7144 w 438150"/>
                <a:gd name="connsiteY1" fmla="*/ 7144 h 142875"/>
                <a:gd name="connsiteX2" fmla="*/ 221456 w 438150"/>
                <a:gd name="connsiteY2" fmla="*/ 140494 h 142875"/>
                <a:gd name="connsiteX3" fmla="*/ 435769 w 438150"/>
                <a:gd name="connsiteY3" fmla="*/ 7144 h 142875"/>
                <a:gd name="connsiteX4" fmla="*/ 221456 w 43815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142875">
                  <a:moveTo>
                    <a:pt x="221456" y="7144"/>
                  </a:moveTo>
                  <a:lnTo>
                    <a:pt x="7144" y="7144"/>
                  </a:lnTo>
                  <a:cubicBezTo>
                    <a:pt x="46196" y="86201"/>
                    <a:pt x="127159" y="140494"/>
                    <a:pt x="221456" y="140494"/>
                  </a:cubicBezTo>
                  <a:cubicBezTo>
                    <a:pt x="315754" y="140494"/>
                    <a:pt x="396716" y="86201"/>
                    <a:pt x="435769" y="7144"/>
                  </a:cubicBezTo>
                  <a:lnTo>
                    <a:pt x="221456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82FB480-9375-428A-BC0E-6FC9D4D537F5}"/>
                </a:ext>
              </a:extLst>
            </p:cNvPr>
            <p:cNvSpPr/>
            <p:nvPr/>
          </p:nvSpPr>
          <p:spPr>
            <a:xfrm>
              <a:off x="291616" y="3023920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8 Updates to Help Migrate and Collaborate between Skype and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2018-04-27T20:36:25Z</dcterms:created>
  <dcterms:modified xsi:type="dcterms:W3CDTF">2018-06-04T19:28:29Z</dcterms:modified>
</cp:coreProperties>
</file>