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745-A8CB-486B-9770-EA26F6D1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4406-8F85-4550-9172-998B675A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7FC8-72C1-4C0D-8EFD-A04AEC1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629E-2E2E-417D-848E-BCC07F2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7D5E-EC8F-4BE3-AB48-676E3A4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C407-611F-4DF0-A854-F4F9512F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D968-303F-4614-BC27-4AE384ED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4812-CE3D-43CD-84B2-370DF594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509-CCA1-4662-9B72-BF7AF54D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4EC0-3DD6-42AC-A25C-6EC6B53F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A6FC-103D-4B68-AF52-A22E1CDA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2036-83DC-4539-A076-9DD6D90EF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2821-BCC8-4085-ACA5-1788AD2A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41B2-7D77-480D-B676-093F11B9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386B-4454-4E3A-AC8C-EE167D4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BB24-A6F2-4E13-A8A3-E588464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3424-8520-4C7C-A504-1195CDDC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1A7A-3B48-403E-BDB6-1448A93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C4E7-C93C-4F16-BDE2-306ACBCF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24C7-9BF7-44A7-AD56-63630CF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A5F7-3A2A-4BA0-A5B9-62DB57B1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1851-1680-44AD-B496-2C17F6E2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F906-EDE8-4DF4-BF86-848AA0F0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BACE-B16A-4480-BCE3-783EAD48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373-7C78-40A4-B293-E2F9535F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6085-64BC-4677-A163-6FC8C73A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BC0D-4774-4AA8-A231-0735D28A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CC9C-5A18-4FF5-8F61-9B47B57F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C173-D0BD-431E-B9DD-75AA5D6F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0AAA1-F399-49E5-90C4-A4FCCBB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933F-446B-476D-9D92-938220B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3F45-1428-41CE-881E-EFAEBFD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07872-42E1-40E4-9943-1AA4B1C9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FD83-A4DF-410F-BC8A-98F17D9E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F765-F008-484A-B94D-749C3AC3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8B932-F59E-460A-A0DB-8C738B39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33C61-CB84-44B4-9660-52D0415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92A6-006B-4A03-ACA8-D5D4E670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B3BC5-9379-4BE2-839E-4C46387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5344-6921-4919-A9B2-87F7E60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2B46-2F4B-4D6D-8457-C688A75F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2561D-3280-4CD7-940F-B965110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8474-0404-4FBE-8B02-1A3B3CD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F433-F7D2-4191-9E81-C289FA1E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ADF56-3D7D-4DF6-969C-E34946D4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ED13-2C4A-4198-B8E6-C8289D2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9644-F7D8-4ACF-8B25-B860E81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C631-0C94-41BD-8C22-D1FA6A57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BFC7-8124-4BE5-886E-4A07504B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8C9-D88C-47FA-942B-D7BA88BB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B94-BDC3-40C4-B70E-D196B73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CF3C-7EB4-4611-90EF-B164905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4DA-864F-42A9-B2FA-0EFCCE4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5124-AF03-484B-9E21-7A6D220A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0D2D-D9BB-4A85-B0E3-4782AAED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DDE3-4121-4F03-9C45-130DC5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A740-485F-4D29-B31E-93C0D0B7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7251-A033-495E-A199-920957B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FC4C5-4754-4076-A9F6-F2009D18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4D34-7BE1-4B0A-B27F-BCDED2BE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6280-FA03-42FF-8B78-104552BE5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50E3-C119-4406-890A-DCC04E6A0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74DE-2049-4944-A4D5-7E113FBA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EF01867-4EFF-4131-A6BB-E038D3D38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2924" y="1501459"/>
            <a:ext cx="6439076" cy="5985434"/>
          </a:xfrm>
          <a:prstGeom prst="rect">
            <a:avLst/>
          </a:prstGeom>
        </p:spPr>
      </p:pic>
      <p:pic>
        <p:nvPicPr>
          <p:cNvPr id="27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313A1E-1C4E-47A1-9B1E-9A6B2E81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02" y="2213150"/>
            <a:ext cx="5779008" cy="52536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364" y="0"/>
            <a:ext cx="10456636" cy="175103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8 Updates to Help Migrate and Collaborate between Skype and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352" y="3088313"/>
            <a:ext cx="4251960" cy="914400"/>
          </a:xfrm>
        </p:spPr>
        <p:txBody>
          <a:bodyPr anchor="ctr"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Unified Presence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1" y="118439"/>
            <a:ext cx="1514160" cy="15141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FA956-57D9-4563-83C3-3A9FF6639372}"/>
              </a:ext>
            </a:extLst>
          </p:cNvPr>
          <p:cNvGrpSpPr/>
          <p:nvPr/>
        </p:nvGrpSpPr>
        <p:grpSpPr>
          <a:xfrm>
            <a:off x="554731" y="5303849"/>
            <a:ext cx="5436581" cy="914400"/>
            <a:chOff x="160835" y="5050630"/>
            <a:chExt cx="5436581" cy="914400"/>
          </a:xfrm>
        </p:grpSpPr>
        <p:pic>
          <p:nvPicPr>
            <p:cNvPr id="6" name="Graphic 5" descr="Network">
              <a:extLst>
                <a:ext uri="{FF2B5EF4-FFF2-40B4-BE49-F238E27FC236}">
                  <a16:creationId xmlns:a16="http://schemas.microsoft.com/office/drawing/2014/main" id="{988702FE-335F-466F-AA6B-9FD861B91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35" y="5050630"/>
              <a:ext cx="914400" cy="914400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300DD75-831D-427C-A7D6-34AEF67E85BF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5050630"/>
              <a:ext cx="4251960" cy="914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Out of Office Support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3B57A4-ED5B-4151-A96F-7C26821383A4}"/>
              </a:ext>
            </a:extLst>
          </p:cNvPr>
          <p:cNvGrpSpPr/>
          <p:nvPr/>
        </p:nvGrpSpPr>
        <p:grpSpPr>
          <a:xfrm>
            <a:off x="597406" y="2021006"/>
            <a:ext cx="5393906" cy="914400"/>
            <a:chOff x="203510" y="1767787"/>
            <a:chExt cx="5393906" cy="914400"/>
          </a:xfrm>
        </p:grpSpPr>
        <p:pic>
          <p:nvPicPr>
            <p:cNvPr id="10" name="Graphic 9" descr="Chat">
              <a:extLst>
                <a:ext uri="{FF2B5EF4-FFF2-40B4-BE49-F238E27FC236}">
                  <a16:creationId xmlns:a16="http://schemas.microsoft.com/office/drawing/2014/main" id="{1FC815C0-3B12-42DC-9EAD-91D918764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510" y="1767787"/>
              <a:ext cx="914400" cy="914400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0BE9FB6F-1A41-4486-BE34-A0E82E542EF7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1767787"/>
              <a:ext cx="4251960" cy="914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Integration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0DC00-F152-4CD4-A4D3-AF646A642D52}"/>
              </a:ext>
            </a:extLst>
          </p:cNvPr>
          <p:cNvGrpSpPr/>
          <p:nvPr/>
        </p:nvGrpSpPr>
        <p:grpSpPr>
          <a:xfrm>
            <a:off x="554731" y="4192424"/>
            <a:ext cx="5436581" cy="914400"/>
            <a:chOff x="160835" y="3939205"/>
            <a:chExt cx="5436581" cy="914400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299D1A4B-3FAA-41D0-870D-E1AD5B7F23C1}"/>
                </a:ext>
              </a:extLst>
            </p:cNvPr>
            <p:cNvSpPr txBox="1">
              <a:spLocks/>
            </p:cNvSpPr>
            <p:nvPr/>
          </p:nvSpPr>
          <p:spPr>
            <a:xfrm>
              <a:off x="1341468" y="3939205"/>
              <a:ext cx="4255948" cy="914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Admin Center</a:t>
              </a:r>
            </a:p>
          </p:txBody>
        </p:sp>
        <p:pic>
          <p:nvPicPr>
            <p:cNvPr id="15" name="Graphic 14" descr="Mining Tools">
              <a:extLst>
                <a:ext uri="{FF2B5EF4-FFF2-40B4-BE49-F238E27FC236}">
                  <a16:creationId xmlns:a16="http://schemas.microsoft.com/office/drawing/2014/main" id="{E845238C-8DE0-4125-B5B6-EFAE032C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0835" y="3939205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566F29-E484-47ED-8678-399CA61B9DD2}"/>
              </a:ext>
            </a:extLst>
          </p:cNvPr>
          <p:cNvGrpSpPr/>
          <p:nvPr/>
        </p:nvGrpSpPr>
        <p:grpSpPr>
          <a:xfrm>
            <a:off x="597406" y="3189032"/>
            <a:ext cx="733425" cy="733425"/>
            <a:chOff x="291616" y="3023920"/>
            <a:chExt cx="733425" cy="733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19D977-4925-4A37-854F-4D627A4649F2}"/>
                </a:ext>
              </a:extLst>
            </p:cNvPr>
            <p:cNvSpPr/>
            <p:nvPr/>
          </p:nvSpPr>
          <p:spPr>
            <a:xfrm>
              <a:off x="7488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6D0409-4021-40CC-9E52-DC1DC8CF2165}"/>
                </a:ext>
              </a:extLst>
            </p:cNvPr>
            <p:cNvSpPr/>
            <p:nvPr/>
          </p:nvSpPr>
          <p:spPr>
            <a:xfrm>
              <a:off x="4440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D692BA-D841-43CD-A8CB-319AD40E39B1}"/>
                </a:ext>
              </a:extLst>
            </p:cNvPr>
            <p:cNvSpPr/>
            <p:nvPr/>
          </p:nvSpPr>
          <p:spPr>
            <a:xfrm>
              <a:off x="439254" y="3519220"/>
              <a:ext cx="438150" cy="142875"/>
            </a:xfrm>
            <a:custGeom>
              <a:avLst/>
              <a:gdLst>
                <a:gd name="connsiteX0" fmla="*/ 221456 w 438150"/>
                <a:gd name="connsiteY0" fmla="*/ 7144 h 142875"/>
                <a:gd name="connsiteX1" fmla="*/ 7144 w 438150"/>
                <a:gd name="connsiteY1" fmla="*/ 7144 h 142875"/>
                <a:gd name="connsiteX2" fmla="*/ 221456 w 438150"/>
                <a:gd name="connsiteY2" fmla="*/ 140494 h 142875"/>
                <a:gd name="connsiteX3" fmla="*/ 435769 w 438150"/>
                <a:gd name="connsiteY3" fmla="*/ 7144 h 142875"/>
                <a:gd name="connsiteX4" fmla="*/ 221456 w 43815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142875">
                  <a:moveTo>
                    <a:pt x="221456" y="7144"/>
                  </a:moveTo>
                  <a:lnTo>
                    <a:pt x="7144" y="7144"/>
                  </a:lnTo>
                  <a:cubicBezTo>
                    <a:pt x="46196" y="86201"/>
                    <a:pt x="127159" y="140494"/>
                    <a:pt x="221456" y="140494"/>
                  </a:cubicBezTo>
                  <a:cubicBezTo>
                    <a:pt x="315754" y="140494"/>
                    <a:pt x="396716" y="86201"/>
                    <a:pt x="435769" y="7144"/>
                  </a:cubicBezTo>
                  <a:lnTo>
                    <a:pt x="221456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E7416A-336C-46AC-B7B3-B473DC8DCEDF}"/>
                </a:ext>
              </a:extLst>
            </p:cNvPr>
            <p:cNvSpPr/>
            <p:nvPr/>
          </p:nvSpPr>
          <p:spPr>
            <a:xfrm>
              <a:off x="291616" y="3023920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8 Updates to Help Migrate and Collaborate between Skype and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5</cp:revision>
  <dcterms:created xsi:type="dcterms:W3CDTF">2018-04-27T20:38:59Z</dcterms:created>
  <dcterms:modified xsi:type="dcterms:W3CDTF">2018-06-04T19:28:04Z</dcterms:modified>
</cp:coreProperties>
</file>