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9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870605"/>
            <a:ext cx="9715500" cy="3979333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6003397"/>
            <a:ext cx="8572500" cy="27596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608542"/>
            <a:ext cx="2464594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608542"/>
            <a:ext cx="7250906" cy="9686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849566"/>
            <a:ext cx="9858375" cy="4754562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7649107"/>
            <a:ext cx="9858375" cy="2500312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2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042708"/>
            <a:ext cx="4857750" cy="7252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0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608544"/>
            <a:ext cx="9858375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801938"/>
            <a:ext cx="4835425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4175125"/>
            <a:ext cx="4835425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801938"/>
            <a:ext cx="4859239" cy="1373187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4175125"/>
            <a:ext cx="4859239" cy="61409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645711"/>
            <a:ext cx="5786438" cy="8122708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2000"/>
            <a:ext cx="3686473" cy="26670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645711"/>
            <a:ext cx="5786438" cy="8122708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3429000"/>
            <a:ext cx="3686473" cy="635264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608544"/>
            <a:ext cx="9858375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042708"/>
            <a:ext cx="9858375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8FE0-C42C-4AC8-B374-AB5508F5959C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0593919"/>
            <a:ext cx="385762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0593919"/>
            <a:ext cx="257175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E413-A82F-4192-9456-3FE06C22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6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gruberj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AD54C420-64FE-4C0E-803F-0B24AAA45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24" y="4175305"/>
            <a:ext cx="5357556" cy="6731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446C48B-35DF-4055-B4C6-6988B65C6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978" y="4384825"/>
            <a:ext cx="8416576" cy="631243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3018FE5-D0D1-4026-BDEA-2527A42A2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2294"/>
            <a:ext cx="11430000" cy="1165677"/>
          </a:xfrm>
        </p:spPr>
        <p:txBody>
          <a:bodyPr anchor="t">
            <a:normAutofit/>
          </a:bodyPr>
          <a:lstStyle/>
          <a:p>
            <a:r>
              <a:rPr lang="en-US" sz="7200" dirty="0"/>
              <a:t>John L. Gruber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72B1249-E3A3-42EF-99AD-E18D3E0BD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04" y="1297971"/>
            <a:ext cx="11323296" cy="1966678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Collaboration Engineer responsible for helping customers manage and maintain Microsoft Office 365. John brings 10 years of information technology (IT) experience, helping small and large organizations across North America.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D9BA7-3201-483F-BB0F-F33F5561B008}"/>
              </a:ext>
            </a:extLst>
          </p:cNvPr>
          <p:cNvSpPr txBox="1"/>
          <p:nvPr/>
        </p:nvSpPr>
        <p:spPr>
          <a:xfrm>
            <a:off x="0" y="3301517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  <a:hlinkClick r:id="rId4"/>
              </a:rPr>
              <a:t>https://twitter.com/gruberjl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8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John L. Gruber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Gruber</dc:creator>
  <cp:lastModifiedBy>John Gruber</cp:lastModifiedBy>
  <cp:revision>3</cp:revision>
  <dcterms:created xsi:type="dcterms:W3CDTF">2018-04-27T20:36:25Z</dcterms:created>
  <dcterms:modified xsi:type="dcterms:W3CDTF">2018-04-28T02:51:45Z</dcterms:modified>
</cp:coreProperties>
</file>