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gruberj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9A4E40-A542-4C9D-8E93-2CD96A1D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b="22704"/>
          <a:stretch/>
        </p:blipFill>
        <p:spPr>
          <a:xfrm>
            <a:off x="-3" y="-28"/>
            <a:ext cx="12192000" cy="685595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2D119F-8562-42DA-AE9A-70D44FDCFD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A7FD8F5D-25B2-4BF0-9E33-65DBA829C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r="2" b="4339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John L. Gruber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208627"/>
            <a:ext cx="5319431" cy="1431627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Collaboration Engineer responsible for helping customers manage and maintain Microsoft Office 365. John brings 10 years of information technology (IT) experience, helping small and large organizations across North America.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5007E-DD3B-4B91-BD55-5ECC1EAFB010}"/>
              </a:ext>
            </a:extLst>
          </p:cNvPr>
          <p:cNvSpPr txBox="1"/>
          <p:nvPr/>
        </p:nvSpPr>
        <p:spPr>
          <a:xfrm>
            <a:off x="6096000" y="4426857"/>
            <a:ext cx="45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hlinkClick r:id="rId4"/>
              </a:rPr>
              <a:t>https://twitter.com/gruberjl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L. Gruber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2018-04-27T20:38:30Z</dcterms:created>
  <dcterms:modified xsi:type="dcterms:W3CDTF">2018-04-28T02:51:00Z</dcterms:modified>
</cp:coreProperties>
</file>