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250" y="2244912"/>
            <a:ext cx="9715500" cy="13447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57250" y="7137939"/>
            <a:ext cx="9715500" cy="13447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7250" y="2474632"/>
            <a:ext cx="9715500" cy="45720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043475" y="6845038"/>
            <a:ext cx="1143000" cy="15240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7" y="2387038"/>
            <a:ext cx="9491663" cy="505968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982" y="7315200"/>
            <a:ext cx="7398068" cy="1783080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tx1"/>
                </a:solidFill>
              </a:defRPr>
            </a:lvl1pPr>
            <a:lvl2pPr marL="571500" indent="0" algn="ctr">
              <a:buNone/>
              <a:defRPr sz="225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250"/>
            </a:lvl4pPr>
            <a:lvl5pPr marL="2286000" indent="0" algn="ctr">
              <a:buNone/>
              <a:defRPr sz="2250"/>
            </a:lvl5pPr>
            <a:lvl6pPr marL="2857500" indent="0" algn="ctr">
              <a:buNone/>
              <a:defRPr sz="2250"/>
            </a:lvl6pPr>
            <a:lvl7pPr marL="3429000" indent="0" algn="ctr">
              <a:buNone/>
              <a:defRPr sz="2250"/>
            </a:lvl7pPr>
            <a:lvl8pPr marL="4000500" indent="0" algn="ctr">
              <a:buNone/>
              <a:defRPr sz="2250"/>
            </a:lvl8pPr>
            <a:lvl9pPr marL="4572000" indent="0" algn="ctr">
              <a:buNone/>
              <a:defRPr sz="22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6" y="10454642"/>
            <a:ext cx="5932170" cy="60854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351" y="7045325"/>
            <a:ext cx="1119251" cy="1066800"/>
          </a:xfrm>
        </p:spPr>
        <p:txBody>
          <a:bodyPr/>
          <a:lstStyle>
            <a:lvl1pPr>
              <a:defRPr sz="3500" b="1"/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5" y="889000"/>
            <a:ext cx="2393156" cy="93980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126" y="889000"/>
            <a:ext cx="7036594" cy="939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196648"/>
            <a:ext cx="11430000" cy="323335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682" y="2042160"/>
            <a:ext cx="8701088" cy="58674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413" y="8366760"/>
            <a:ext cx="8486775" cy="1778000"/>
          </a:xfrm>
        </p:spPr>
        <p:txBody>
          <a:bodyPr anchor="t">
            <a:normAutofit/>
          </a:bodyPr>
          <a:lstStyle>
            <a:lvl1pPr marL="0" indent="0">
              <a:buNone/>
              <a:defRPr sz="2250" b="0">
                <a:solidFill>
                  <a:schemeClr val="accent1">
                    <a:lumMod val="50000"/>
                  </a:schemeClr>
                </a:solidFill>
              </a:defRPr>
            </a:lvl1pPr>
            <a:lvl2pPr marL="5715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6564" y="10454642"/>
            <a:ext cx="2479040" cy="60854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124" y="10454641"/>
            <a:ext cx="5932170" cy="60854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92328" y="4051038"/>
            <a:ext cx="1143000" cy="15240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813" y="4181012"/>
            <a:ext cx="1114030" cy="1200553"/>
          </a:xfrm>
        </p:spPr>
        <p:txBody>
          <a:bodyPr/>
          <a:lstStyle>
            <a:lvl1pPr>
              <a:defRPr sz="3500"/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3657600"/>
            <a:ext cx="4572000" cy="6629400"/>
          </a:xfrm>
        </p:spPr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0273" y="3657600"/>
            <a:ext cx="4572000" cy="6629400"/>
          </a:xfrm>
        </p:spPr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3413760"/>
            <a:ext cx="4572000" cy="1066800"/>
          </a:xfrm>
        </p:spPr>
        <p:txBody>
          <a:bodyPr anchor="ctr">
            <a:normAutofit/>
          </a:bodyPr>
          <a:lstStyle>
            <a:lvl1pPr marL="0" indent="0">
              <a:buNone/>
              <a:defRPr sz="2500" b="1">
                <a:solidFill>
                  <a:schemeClr val="accent1">
                    <a:lumMod val="75000"/>
                  </a:schemeClr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4572000"/>
            <a:ext cx="4572000" cy="5486400"/>
          </a:xfrm>
        </p:spPr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5991" y="3413760"/>
            <a:ext cx="4572000" cy="1066800"/>
          </a:xfrm>
        </p:spPr>
        <p:txBody>
          <a:bodyPr anchor="ctr">
            <a:normAutofit/>
          </a:bodyPr>
          <a:lstStyle>
            <a:lvl1pPr marL="0" indent="0">
              <a:buNone/>
              <a:defRPr sz="2500" b="1">
                <a:solidFill>
                  <a:schemeClr val="accent1">
                    <a:lumMod val="75000"/>
                  </a:schemeClr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5991" y="4572000"/>
            <a:ext cx="4572000" cy="5486400"/>
          </a:xfrm>
        </p:spPr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84757" y="3"/>
            <a:ext cx="3645243" cy="114299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288" y="1143000"/>
            <a:ext cx="3000375" cy="2895600"/>
          </a:xfrm>
        </p:spPr>
        <p:txBody>
          <a:bodyPr anchor="b">
            <a:normAutofit/>
          </a:bodyPr>
          <a:lstStyle>
            <a:lvl1pPr>
              <a:defRPr sz="3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2" y="1143000"/>
            <a:ext cx="6292215" cy="8366760"/>
          </a:xfrm>
        </p:spPr>
        <p:txBody>
          <a:bodyPr/>
          <a:lstStyle>
            <a:lvl1pPr>
              <a:defRPr sz="2500"/>
            </a:lvl1pPr>
            <a:lvl2pPr>
              <a:defRPr sz="225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5288" y="4038600"/>
            <a:ext cx="3000375" cy="5486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50"/>
              </a:spcBef>
              <a:buNone/>
              <a:defRPr sz="1688">
                <a:solidFill>
                  <a:schemeClr val="accent1">
                    <a:lumMod val="50000"/>
                  </a:schemeClr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53330" y="10425430"/>
            <a:ext cx="491490" cy="65532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784757" y="3"/>
            <a:ext cx="3645243" cy="11429998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288" y="1143000"/>
            <a:ext cx="3000375" cy="2895600"/>
          </a:xfrm>
        </p:spPr>
        <p:txBody>
          <a:bodyPr anchor="b">
            <a:normAutofit/>
          </a:bodyPr>
          <a:lstStyle>
            <a:lvl1pPr>
              <a:defRPr sz="3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7784756" cy="11430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5288" y="4038600"/>
            <a:ext cx="3000375" cy="5486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50"/>
              </a:spcBef>
              <a:buNone/>
              <a:defRPr sz="1688">
                <a:solidFill>
                  <a:schemeClr val="accent1">
                    <a:lumMod val="50000"/>
                  </a:schemeClr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53330" y="10425430"/>
            <a:ext cx="491490" cy="65532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653330" y="10425430"/>
            <a:ext cx="491490" cy="655320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807720"/>
            <a:ext cx="9715500" cy="268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3535680"/>
            <a:ext cx="9715500" cy="675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0460" y="10454642"/>
            <a:ext cx="306895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7250" y="10454642"/>
            <a:ext cx="593217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183" y="10454642"/>
            <a:ext cx="60007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5" b="1" spc="-88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25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28600" indent="-228600" algn="l" defTabSz="1143000" rtl="0" eaLnBrk="1" latinLnBrk="0" hangingPunct="1">
        <a:lnSpc>
          <a:spcPct val="90000"/>
        </a:lnSpc>
        <a:spcBef>
          <a:spcPts val="15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000" indent="-28575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375000" indent="-28575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000" indent="-28575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000" indent="-285750" algn="l" defTabSz="1143000" rtl="0" eaLnBrk="1" latinLnBrk="0" hangingPunct="1">
        <a:lnSpc>
          <a:spcPct val="90000"/>
        </a:lnSpc>
        <a:spcBef>
          <a:spcPts val="500"/>
        </a:spcBef>
        <a:spcAft>
          <a:spcPts val="2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3381682"/>
            <a:ext cx="9715500" cy="3136349"/>
          </a:xfrm>
        </p:spPr>
        <p:txBody>
          <a:bodyPr/>
          <a:lstStyle/>
          <a:p>
            <a:pPr algn="ctr"/>
            <a:r>
              <a:rPr lang="en-US" dirty="0"/>
              <a:t>4 Steps to Being More Productive Using Microsoft To-Do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38" y="8201776"/>
            <a:ext cx="8572500" cy="1429365"/>
          </a:xfrm>
        </p:spPr>
        <p:txBody>
          <a:bodyPr>
            <a:normAutofit/>
          </a:bodyPr>
          <a:lstStyle/>
          <a:p>
            <a:r>
              <a:rPr lang="en-US" sz="3200" i="1" dirty="0"/>
              <a:t>“The list is the origin of culture. It’s part of the history of art and literature. What does culture want? To make infinity comprehensible.”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5" y="8916459"/>
            <a:ext cx="2218949" cy="221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D929A-5AC8-41BD-A9DE-4D93801FF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8" y="487350"/>
            <a:ext cx="2405998" cy="2179650"/>
          </a:xfrm>
          <a:prstGeom prst="rect">
            <a:avLst/>
          </a:prstGeom>
        </p:spPr>
      </p:pic>
      <p:pic>
        <p:nvPicPr>
          <p:cNvPr id="7" name="Picture 6" descr="4.2 Stars for To-Do Windows Store Review">
            <a:extLst>
              <a:ext uri="{FF2B5EF4-FFF2-40B4-BE49-F238E27FC236}">
                <a16:creationId xmlns:a16="http://schemas.microsoft.com/office/drawing/2014/main" id="{AAFE6C0D-E24E-4DF2-A16E-B1965A80B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/>
          <a:stretch/>
        </p:blipFill>
        <p:spPr bwMode="auto">
          <a:xfrm>
            <a:off x="3570210" y="667080"/>
            <a:ext cx="7540514" cy="18288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</TotalTime>
  <Words>38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4 Steps to Being More Productive Using Microsoft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2018-04-27T20:36:25Z</dcterms:created>
  <dcterms:modified xsi:type="dcterms:W3CDTF">2018-05-09T17:23:34Z</dcterms:modified>
</cp:coreProperties>
</file>