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642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3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5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6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4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4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3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4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190" y="4333433"/>
            <a:ext cx="8687937" cy="1444432"/>
          </a:xfrm>
        </p:spPr>
        <p:txBody>
          <a:bodyPr anchor="t">
            <a:normAutofit/>
          </a:bodyPr>
          <a:lstStyle/>
          <a:p>
            <a:r>
              <a:rPr lang="en-US" sz="4400" dirty="0"/>
              <a:t>4 Steps to Being More Productive Using Microsoft To-Do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072" y="780838"/>
            <a:ext cx="3094673" cy="309467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377" y="935143"/>
            <a:ext cx="2786063" cy="27860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F02DBC2-C684-4280-A513-B64951A4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466955"/>
            <a:ext cx="1722437" cy="1722437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7664" y="780838"/>
            <a:ext cx="3094673" cy="309467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1969" y="935143"/>
            <a:ext cx="2786063" cy="27860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84EDFA-33D4-45DE-BD26-CD627708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63" y="1547370"/>
            <a:ext cx="1723073" cy="1560972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255" y="780838"/>
            <a:ext cx="3094673" cy="309467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4560" y="935143"/>
            <a:ext cx="2786063" cy="27860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4.2 Stars for To-Do Windows Store Review">
            <a:extLst>
              <a:ext uri="{FF2B5EF4-FFF2-40B4-BE49-F238E27FC236}">
                <a16:creationId xmlns:a16="http://schemas.microsoft.com/office/drawing/2014/main" id="{1B6707C8-F7D9-4048-BB1F-1B452B636BE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2"/>
          <a:stretch/>
        </p:blipFill>
        <p:spPr bwMode="auto">
          <a:xfrm>
            <a:off x="8336055" y="2118908"/>
            <a:ext cx="1723073" cy="41789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4 Steps to Being More Productive Using Microsoft 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Steps to Being More Productive Using Microsoft To-Do</dc:title>
  <dc:creator>John Gruber</dc:creator>
  <cp:lastModifiedBy>John Gruber</cp:lastModifiedBy>
  <cp:revision>1</cp:revision>
  <dcterms:created xsi:type="dcterms:W3CDTF">2018-06-14T14:03:07Z</dcterms:created>
  <dcterms:modified xsi:type="dcterms:W3CDTF">2018-06-14T14:03:30Z</dcterms:modified>
</cp:coreProperties>
</file>