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430000" cy="8572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402954"/>
            <a:ext cx="9715500" cy="2984500"/>
          </a:xfrm>
        </p:spPr>
        <p:txBody>
          <a:bodyPr anchor="b"/>
          <a:lstStyle>
            <a:lvl1pPr algn="ctr"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4502547"/>
            <a:ext cx="8572500" cy="2069703"/>
          </a:xfrm>
        </p:spPr>
        <p:txBody>
          <a:bodyPr/>
          <a:lstStyle>
            <a:lvl1pPr marL="0" indent="0" algn="ctr">
              <a:buNone/>
              <a:defRPr sz="3000"/>
            </a:lvl1pPr>
            <a:lvl2pPr marL="571500" indent="0" algn="ctr">
              <a:buNone/>
              <a:defRPr sz="2500"/>
            </a:lvl2pPr>
            <a:lvl3pPr marL="1143000" indent="0" algn="ctr">
              <a:buNone/>
              <a:defRPr sz="2250"/>
            </a:lvl3pPr>
            <a:lvl4pPr marL="1714500" indent="0" algn="ctr">
              <a:buNone/>
              <a:defRPr sz="2000"/>
            </a:lvl4pPr>
            <a:lvl5pPr marL="2286000" indent="0" algn="ctr">
              <a:buNone/>
              <a:defRPr sz="2000"/>
            </a:lvl5pPr>
            <a:lvl6pPr marL="2857500" indent="0" algn="ctr">
              <a:buNone/>
              <a:defRPr sz="2000"/>
            </a:lvl6pPr>
            <a:lvl7pPr marL="3429000" indent="0" algn="ctr">
              <a:buNone/>
              <a:defRPr sz="2000"/>
            </a:lvl7pPr>
            <a:lvl8pPr marL="4000500" indent="0" algn="ctr">
              <a:buNone/>
              <a:defRPr sz="2000"/>
            </a:lvl8pPr>
            <a:lvl9pPr marL="45720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8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6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456406"/>
            <a:ext cx="2464594" cy="726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456406"/>
            <a:ext cx="7250906" cy="72647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6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0" y="2137175"/>
            <a:ext cx="9858375" cy="3565921"/>
          </a:xfrm>
        </p:spPr>
        <p:txBody>
          <a:bodyPr anchor="b"/>
          <a:lstStyle>
            <a:lvl1pPr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60" y="5736831"/>
            <a:ext cx="9858375" cy="1875234"/>
          </a:xfrm>
        </p:spPr>
        <p:txBody>
          <a:bodyPr/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  <a:lvl2pPr marL="5715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14300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3pPr>
            <a:lvl4pPr marL="1714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286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2857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429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000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4572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9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2282031"/>
            <a:ext cx="4857750" cy="54391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2282031"/>
            <a:ext cx="4857750" cy="54391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4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456408"/>
            <a:ext cx="9858375" cy="16569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3" y="2101454"/>
            <a:ext cx="4835425" cy="1029890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3" y="3131344"/>
            <a:ext cx="4835425" cy="46057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8" y="2101454"/>
            <a:ext cx="4859239" cy="1029890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8" y="3131344"/>
            <a:ext cx="4859239" cy="46057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0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68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6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71500"/>
            <a:ext cx="3686473" cy="200025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1234283"/>
            <a:ext cx="5786438" cy="6092031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571750"/>
            <a:ext cx="3686473" cy="4764485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71500"/>
            <a:ext cx="3686473" cy="200025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1234283"/>
            <a:ext cx="5786438" cy="6092031"/>
          </a:xfrm>
        </p:spPr>
        <p:txBody>
          <a:bodyPr anchor="t"/>
          <a:lstStyle>
            <a:lvl1pPr marL="0" indent="0">
              <a:buNone/>
              <a:defRPr sz="4000"/>
            </a:lvl1pPr>
            <a:lvl2pPr marL="571500" indent="0">
              <a:buNone/>
              <a:defRPr sz="3500"/>
            </a:lvl2pPr>
            <a:lvl3pPr marL="1143000" indent="0">
              <a:buNone/>
              <a:defRPr sz="3000"/>
            </a:lvl3pPr>
            <a:lvl4pPr marL="1714500" indent="0">
              <a:buNone/>
              <a:defRPr sz="2500"/>
            </a:lvl4pPr>
            <a:lvl5pPr marL="2286000" indent="0">
              <a:buNone/>
              <a:defRPr sz="2500"/>
            </a:lvl5pPr>
            <a:lvl6pPr marL="2857500" indent="0">
              <a:buNone/>
              <a:defRPr sz="2500"/>
            </a:lvl6pPr>
            <a:lvl7pPr marL="3429000" indent="0">
              <a:buNone/>
              <a:defRPr sz="2500"/>
            </a:lvl7pPr>
            <a:lvl8pPr marL="4000500" indent="0">
              <a:buNone/>
              <a:defRPr sz="2500"/>
            </a:lvl8pPr>
            <a:lvl9pPr marL="4572000" indent="0">
              <a:buNone/>
              <a:defRPr sz="2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571750"/>
            <a:ext cx="3686473" cy="4764485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9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456408"/>
            <a:ext cx="9858375" cy="1656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2282031"/>
            <a:ext cx="9858375" cy="5439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7945440"/>
            <a:ext cx="257175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7945440"/>
            <a:ext cx="3857625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7945440"/>
            <a:ext cx="257175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2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43000" rtl="0" eaLnBrk="1" latinLnBrk="0" hangingPunct="1">
        <a:lnSpc>
          <a:spcPct val="90000"/>
        </a:lnSpc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1143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571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3143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714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286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857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57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00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72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8136"/>
            <a:ext cx="11430000" cy="242436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D7FDD6-8C3B-4E6D-972A-29BAC91F3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89" y="1610828"/>
            <a:ext cx="2676125" cy="2424365"/>
          </a:xfrm>
          <a:prstGeom prst="rect">
            <a:avLst/>
          </a:prstGeom>
        </p:spPr>
      </p:pic>
      <p:pic>
        <p:nvPicPr>
          <p:cNvPr id="7" name="Picture 6" descr="4.2 Stars for To-Do Windows Store Review">
            <a:extLst>
              <a:ext uri="{FF2B5EF4-FFF2-40B4-BE49-F238E27FC236}">
                <a16:creationId xmlns:a16="http://schemas.microsoft.com/office/drawing/2014/main" id="{723C97F7-F3FA-45B5-AD01-479F89824B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2"/>
          <a:stretch/>
        </p:blipFill>
        <p:spPr bwMode="auto">
          <a:xfrm>
            <a:off x="3689567" y="1947110"/>
            <a:ext cx="7080744" cy="1717291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7248B3-06EA-41BA-9558-506B97BBF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0187" y="5336602"/>
            <a:ext cx="8429625" cy="1580953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404040"/>
                </a:solidFill>
              </a:rPr>
              <a:t>4 Steps to Being More Productive Using Microsoft To-Do</a:t>
            </a:r>
          </a:p>
        </p:txBody>
      </p:sp>
      <p:pic>
        <p:nvPicPr>
          <p:cNvPr id="4" name="Picture 3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40AACC7-2CF5-4287-BC54-AA925C51FF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141" y="6974231"/>
            <a:ext cx="1509716" cy="150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82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9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4 Steps to Being More Productive Using Microsoft To-Do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Gruber</dc:creator>
  <cp:lastModifiedBy>John Gruber</cp:lastModifiedBy>
  <cp:revision>5</cp:revision>
  <dcterms:created xsi:type="dcterms:W3CDTF">2018-04-27T20:38:59Z</dcterms:created>
  <dcterms:modified xsi:type="dcterms:W3CDTF">2018-06-05T13:59:58Z</dcterms:modified>
</cp:coreProperties>
</file>