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1" y="3756876"/>
            <a:ext cx="6052343" cy="1404373"/>
          </a:xfrm>
        </p:spPr>
        <p:txBody>
          <a:bodyPr anchor="t">
            <a:normAutofit/>
          </a:bodyPr>
          <a:lstStyle/>
          <a:p>
            <a:pPr algn="l"/>
            <a:r>
              <a:rPr lang="en-US" sz="4500"/>
              <a:t>Power Users Guide to Outlook 2016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1" y="3083405"/>
            <a:ext cx="6052343" cy="624237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Manage your inbox with ease with Microsoft Outlook 2016 search.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36" y="513"/>
            <a:ext cx="4077893" cy="294645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5399" y="1332521"/>
            <a:ext cx="4254601" cy="509685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5" r="3" b="13433"/>
          <a:stretch/>
        </p:blipFill>
        <p:spPr>
          <a:xfrm>
            <a:off x="3411933" y="9"/>
            <a:ext cx="3771900" cy="2793966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ECC8D0D-42ED-4D17-8030-6B8D73728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0" b="2"/>
          <a:stretch/>
        </p:blipFill>
        <p:spPr bwMode="auto">
          <a:xfrm>
            <a:off x="7328341" y="1485463"/>
            <a:ext cx="4101661" cy="4943913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2018-04-27T20:38:30Z</dcterms:created>
  <dcterms:modified xsi:type="dcterms:W3CDTF">2018-06-12T20:51:28Z</dcterms:modified>
</cp:coreProperties>
</file>