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1430000" cy="857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402954"/>
            <a:ext cx="9715500" cy="2984500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4502547"/>
            <a:ext cx="8572500" cy="2069703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7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0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456406"/>
            <a:ext cx="2464594" cy="726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456406"/>
            <a:ext cx="7250906" cy="72647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6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4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2137175"/>
            <a:ext cx="9858375" cy="3565921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5736831"/>
            <a:ext cx="9858375" cy="1875234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2282031"/>
            <a:ext cx="4857750" cy="54391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2282031"/>
            <a:ext cx="4857750" cy="54391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5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456408"/>
            <a:ext cx="9858375" cy="16569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2101454"/>
            <a:ext cx="4835425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3131344"/>
            <a:ext cx="4835425" cy="46057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2101454"/>
            <a:ext cx="4859239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3131344"/>
            <a:ext cx="4859239" cy="46057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1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5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7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71500"/>
            <a:ext cx="3686473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234283"/>
            <a:ext cx="5786438" cy="6092031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571750"/>
            <a:ext cx="3686473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9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71500"/>
            <a:ext cx="3686473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234283"/>
            <a:ext cx="5786438" cy="6092031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571750"/>
            <a:ext cx="3686473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8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456408"/>
            <a:ext cx="9858375" cy="1656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2282031"/>
            <a:ext cx="9858375" cy="543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7945440"/>
            <a:ext cx="257175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91730-3569-4027-A8D7-C91FF762B74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7945440"/>
            <a:ext cx="3857625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7945440"/>
            <a:ext cx="257175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4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51691" y="493608"/>
            <a:ext cx="5363309" cy="758528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248B3-06EA-41BA-9558-506B97BB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941" y="1316302"/>
            <a:ext cx="4179772" cy="3835446"/>
          </a:xfrm>
        </p:spPr>
        <p:txBody>
          <a:bodyPr>
            <a:normAutofit/>
          </a:bodyPr>
          <a:lstStyle/>
          <a:p>
            <a:pPr algn="l"/>
            <a:r>
              <a:rPr lang="en-US" sz="5800">
                <a:solidFill>
                  <a:srgbClr val="FFFF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Power Users Guide to Outlook 2016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25190-6CA4-42E4-9E19-F70992480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941" y="5365087"/>
            <a:ext cx="4179772" cy="189111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006ED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your inbox with ease with Microsoft Outlook 2016 search.</a:t>
            </a: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7274846-A9C4-4947-A47A-778AAFAA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924" y="402167"/>
            <a:ext cx="3481918" cy="3481918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8610166" y="2343150"/>
            <a:ext cx="0" cy="38862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4383" y="5252291"/>
            <a:ext cx="3187898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F05A689-7309-4021-A8F4-1C8E655E4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596" y="4688416"/>
            <a:ext cx="3458573" cy="349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18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18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Segoe UI Semilight</vt:lpstr>
      <vt:lpstr>Office Theme</vt:lpstr>
      <vt:lpstr>Power Users Guide to Outlook 2016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5</cp:revision>
  <dcterms:created xsi:type="dcterms:W3CDTF">2018-04-27T20:38:59Z</dcterms:created>
  <dcterms:modified xsi:type="dcterms:W3CDTF">2018-06-12T20:52:27Z</dcterms:modified>
</cp:coreProperties>
</file>