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19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70605"/>
            <a:ext cx="9715500" cy="3979333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6003397"/>
            <a:ext cx="8572500" cy="27596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7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608542"/>
            <a:ext cx="2464594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608542"/>
            <a:ext cx="7250906" cy="96863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8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849566"/>
            <a:ext cx="9858375" cy="4754562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7649107"/>
            <a:ext cx="9858375" cy="2500312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2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3042708"/>
            <a:ext cx="4857750" cy="7252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3042708"/>
            <a:ext cx="4857750" cy="7252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0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608544"/>
            <a:ext cx="9858375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801938"/>
            <a:ext cx="4835425" cy="137318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4175125"/>
            <a:ext cx="4835425" cy="6140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801938"/>
            <a:ext cx="4859239" cy="137318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4175125"/>
            <a:ext cx="4859239" cy="6140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9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6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2000"/>
            <a:ext cx="3686473" cy="2667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645711"/>
            <a:ext cx="5786438" cy="8122708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429000"/>
            <a:ext cx="3686473" cy="635264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2000"/>
            <a:ext cx="3686473" cy="2667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645711"/>
            <a:ext cx="5786438" cy="8122708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429000"/>
            <a:ext cx="3686473" cy="635264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0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608544"/>
            <a:ext cx="9858375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3042708"/>
            <a:ext cx="9858375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10593919"/>
            <a:ext cx="25717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8FE0-C42C-4AC8-B374-AB5508F5959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10593919"/>
            <a:ext cx="385762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10593919"/>
            <a:ext cx="25717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6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079E-5008-47AD-8216-7A159D707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294593"/>
            <a:ext cx="9715500" cy="2372408"/>
          </a:xfrm>
        </p:spPr>
        <p:txBody>
          <a:bodyPr/>
          <a:lstStyle/>
          <a:p>
            <a:r>
              <a:rPr lang="en-US" sz="8000" dirty="0"/>
              <a:t>Power Users Guide to Outlook 2016 Search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0902E-F56D-4CE5-B44C-818AD17AB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3210608"/>
            <a:ext cx="9715500" cy="4854869"/>
          </a:xfrm>
        </p:spPr>
        <p:txBody>
          <a:bodyPr/>
          <a:lstStyle/>
          <a:p>
            <a:r>
              <a:rPr lang="en-US" sz="3200" dirty="0"/>
              <a:t>Manage your inbox with ease with Microsoft Outlook 2016 search.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07ACE2C-450C-4F9F-9397-04EAFF8E7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75" y="8916459"/>
            <a:ext cx="2218949" cy="2218949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60AFD0F-C2BE-4940-B8AF-B1CC9515F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4528797"/>
            <a:ext cx="6315809" cy="637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48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18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 Users Guide to Outlook 2016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2</cp:revision>
  <dcterms:created xsi:type="dcterms:W3CDTF">2018-04-27T20:36:25Z</dcterms:created>
  <dcterms:modified xsi:type="dcterms:W3CDTF">2018-05-03T19:00:59Z</dcterms:modified>
</cp:coreProperties>
</file>