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1DD8-1E01-45C8-8E0C-50C8D98E7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E3576-9EFD-4365-B0A2-20D170A44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1485-CF8A-4FA2-A8A1-28873301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1AFF-5D7F-4BFC-895A-49A12481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35BF-3360-42C4-8E77-3E5F27E3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82C0-A077-41FA-9ECE-BF8D58A6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8D83E-E898-40BD-BA5E-A46594A0F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C89E-CCDA-4111-8346-3C9AD363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6422-EDF7-46F6-BF73-EDF4626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92F1-0CCD-4C0B-8BDB-6AC740F5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D8294-E135-4396-9A72-6D4EC8EEF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F1178-E375-41BC-B473-C1E266AC8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A035-2BE1-42AD-B390-AAABC511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2E79-30A1-44B1-B3B3-837499EC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E301-84A0-45E7-AA84-634AB059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ABAD-BB5E-41AB-B26A-E7CA553D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2234-5501-4CC3-9C63-378ED2C9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5890-3792-4DE3-A523-4F9ADEBF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4604-56CB-48E4-877B-FEC7D4C3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6727-1116-4E86-AE99-5BE76451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EA05-5BA0-4855-B510-AF7F0FBC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380E5-9927-408F-946C-13631DA26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BF86-46E4-4EFB-8317-B92B714F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CF54-639A-419D-9777-26A1D995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8FC22-C3FE-4684-ADD4-D4E0F07F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4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29EF-D173-4BFC-A4EA-95220DC7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DF95-D090-43A8-951F-D1C3BAE6A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FFBB-59D5-43EB-96EE-8FC1D23C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B539D-8008-4557-8560-EE9D863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C586-923B-4AFC-BE7B-6C1384A2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7F160-DF73-47F9-A78C-D688A08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31D6-EBDE-44B8-8468-2C27C8A6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56E5F-ECC3-47C4-9DC5-9D1DF760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2751D-6E2B-4724-868A-FC3518DC2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7CEF1-5A84-485B-915E-86EDE8FCF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F4D52-C9DF-4B1F-B372-8C748D5ED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FC101-A7CE-49EA-94E2-D4323F62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5784A-0729-40F0-A645-FA56130C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73DD5-C813-4287-A1D4-74D3C129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4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9281-B6AE-44B0-B0BE-EFFAF740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77E63-B0FD-4459-ABAD-06597694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284EC-ACA9-4764-A7F6-7D2E58C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790EE-3D82-4E25-A868-CA165EC9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2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9C14C-5447-4F94-932D-48722B0A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4F32A-5EF1-4A4F-869E-F73541F2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6962-326C-4C78-A768-2C1D00E7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4231-6336-4A8A-8A43-F8198E43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2264-607B-4209-B2A2-ADDDC952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00DF4-49D2-45B9-903E-9A2A98D8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FA011-5864-4A6A-B523-8C7DB61D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AF5A4-1F2E-4E18-A740-2AA8F96F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C6FA-8DF1-4BCE-A3D7-32C1218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DB3E-2C50-4F1D-B86E-AF963866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A25FE-CEA5-4A01-82C5-F90840327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EB6CC-425B-492B-92EB-A678D71E4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D129-5602-46EE-B0F5-C28732E0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A710C-641B-48F7-BE33-9C3CA696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55F4-F9D6-454E-A2E0-C8B7BCE7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5F9D9-44DA-47BD-A673-20A01ADC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767D3-2853-420A-B130-B9BF46F2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7D83-C743-460D-8843-C84E52671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BE04-FFA8-4140-AC75-AB6274D57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3502-ABE5-4793-A7F4-CA0B0F3F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26B9EF5-5D92-4AC7-BC55-FC5C4C98ED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05C5575-0F07-43D0-AE78-81EAA8E671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224C97B-94DF-47B0-86B9-C7884E1F8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6" r="-4" b="13428"/>
          <a:stretch/>
        </p:blipFill>
        <p:spPr>
          <a:xfrm>
            <a:off x="3639395" y="10"/>
            <a:ext cx="4023360" cy="298023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ECC8D0D-42ED-4D17-8030-6B8D73728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0" b="2"/>
          <a:stretch/>
        </p:blipFill>
        <p:spPr bwMode="auto"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A4395-BFB8-4A00-B385-DF436933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007335"/>
            <a:ext cx="6455833" cy="1497998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Power Users Guide to Outlook 2016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08C1-4A1D-41DF-AE70-79711B7F7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288965"/>
            <a:ext cx="6455833" cy="665853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Manage your inbox with ease with Microsoft Outlook 2016 search.</a:t>
            </a:r>
          </a:p>
        </p:txBody>
      </p:sp>
    </p:spTree>
    <p:extLst>
      <p:ext uri="{BB962C8B-B14F-4D97-AF65-F5344CB8AC3E}">
        <p14:creationId xmlns:p14="http://schemas.microsoft.com/office/powerpoint/2010/main" val="4256530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 Users Guide to Outlook 2016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2</cp:revision>
  <dcterms:created xsi:type="dcterms:W3CDTF">2018-04-27T20:38:30Z</dcterms:created>
  <dcterms:modified xsi:type="dcterms:W3CDTF">2018-05-03T18:54:26Z</dcterms:modified>
</cp:coreProperties>
</file>