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880052"/>
            <a:ext cx="9715500" cy="2988554"/>
          </a:xfrm>
        </p:spPr>
        <p:txBody>
          <a:bodyPr>
            <a:normAutofit fontScale="90000"/>
          </a:bodyPr>
          <a:lstStyle/>
          <a:p>
            <a:r>
              <a:rPr lang="en-US" dirty="0"/>
              <a:t>11 Tips for Improving Productivity using OneNote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06512-841E-4FD3-83B1-C87366E6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546"/>
            <a:ext cx="11430000" cy="6087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9A9C5-7E4D-42FE-BE29-FF8928557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76"/>
          <a:stretch/>
        </p:blipFill>
        <p:spPr>
          <a:xfrm>
            <a:off x="0" y="7832"/>
            <a:ext cx="8042031" cy="121136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0F51E66-EAE6-4DF4-94C7-18EC6492C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04" y="0"/>
            <a:ext cx="2274277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11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2018-04-27T20:36:25Z</dcterms:created>
  <dcterms:modified xsi:type="dcterms:W3CDTF">2018-04-27T20:57:11Z</dcterms:modified>
</cp:coreProperties>
</file>