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70605"/>
            <a:ext cx="9715500" cy="397933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003397"/>
            <a:ext cx="8572500" cy="27596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08542"/>
            <a:ext cx="2464594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08542"/>
            <a:ext cx="7250906" cy="9686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849566"/>
            <a:ext cx="9858375" cy="4754562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7649107"/>
            <a:ext cx="9858375" cy="2500312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8544"/>
            <a:ext cx="9858375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801938"/>
            <a:ext cx="4835425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175125"/>
            <a:ext cx="4835425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801938"/>
            <a:ext cx="4859239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175125"/>
            <a:ext cx="4859239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645711"/>
            <a:ext cx="5786438" cy="812270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645711"/>
            <a:ext cx="5786438" cy="812270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0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08544"/>
            <a:ext cx="985837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042708"/>
            <a:ext cx="985837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0593919"/>
            <a:ext cx="38576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6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079E-5008-47AD-8216-7A159D707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880052"/>
            <a:ext cx="9715500" cy="2988554"/>
          </a:xfrm>
        </p:spPr>
        <p:txBody>
          <a:bodyPr>
            <a:normAutofit fontScale="90000"/>
          </a:bodyPr>
          <a:lstStyle/>
          <a:p>
            <a:r>
              <a:rPr lang="en-US"/>
              <a:t>12 </a:t>
            </a:r>
            <a:r>
              <a:rPr lang="en-US" dirty="0"/>
              <a:t>Tips for Improving Productivity using OneNote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0902E-F56D-4CE5-B44C-818AD17AB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006512-841E-4FD3-83B1-C87366E6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2546"/>
            <a:ext cx="11430000" cy="6087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79A9C5-7E4D-42FE-BE29-FF8928557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76"/>
          <a:stretch/>
        </p:blipFill>
        <p:spPr>
          <a:xfrm>
            <a:off x="0" y="7832"/>
            <a:ext cx="8042031" cy="1211368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0F51E66-EAE6-4DF4-94C7-18EC6492C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704" y="0"/>
            <a:ext cx="2274277" cy="22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8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12 Tips for Improving Productivity using OneNote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5</cp:revision>
  <dcterms:created xsi:type="dcterms:W3CDTF">2018-04-27T20:36:25Z</dcterms:created>
  <dcterms:modified xsi:type="dcterms:W3CDTF">2018-04-30T20:52:20Z</dcterms:modified>
</cp:coreProperties>
</file>