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54742"/>
          </a:xfrm>
          <a:solidFill>
            <a:srgbClr val="833E7D"/>
          </a:solidFill>
        </p:spPr>
        <p:txBody>
          <a:bodyPr>
            <a:no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12 </a:t>
            </a:r>
            <a:r>
              <a:rPr lang="en-US" sz="4400" dirty="0">
                <a:solidFill>
                  <a:schemeClr val="bg1"/>
                </a:solidFill>
              </a:rPr>
              <a:t>Tips for Improving Productivity using OneNote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3F35FD2-35FB-49D3-9187-BC2EC444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4" y="754743"/>
            <a:ext cx="11459672" cy="6103257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C8F7C4-2DB7-404D-AB9F-21B142962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33" y="5472332"/>
            <a:ext cx="1385667" cy="13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2018-04-27T20:38:30Z</dcterms:created>
  <dcterms:modified xsi:type="dcterms:W3CDTF">2018-04-30T20:52:38Z</dcterms:modified>
</cp:coreProperties>
</file>