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3201C2-D66E-408B-B599-952CDCA28881}"/>
              </a:ext>
            </a:extLst>
          </p:cNvPr>
          <p:cNvSpPr/>
          <p:nvPr/>
        </p:nvSpPr>
        <p:spPr>
          <a:xfrm>
            <a:off x="0" y="7319922"/>
            <a:ext cx="11430000" cy="4110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275" y="8265485"/>
            <a:ext cx="8572500" cy="221895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Microsoft Office is getting a new look. The updates are part of Microsoft’s new Fluent UI design.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75" y="8265486"/>
            <a:ext cx="2218949" cy="2218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993174-78CE-4870-994E-56E1F3594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8" r="7924" b="4047"/>
          <a:stretch/>
        </p:blipFill>
        <p:spPr>
          <a:xfrm>
            <a:off x="0" y="-1"/>
            <a:ext cx="11430000" cy="73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19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Microsoft Office is getting a new look. The updates are part of Microsoft’s new Fluent UI design.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2018-04-27T20:36:25Z</dcterms:created>
  <dcterms:modified xsi:type="dcterms:W3CDTF">2018-06-16T03:51:53Z</dcterms:modified>
</cp:coreProperties>
</file>