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4B8BF1-0A73-41E8-AC0D-7CFF586A2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8" r="7924" b="4047"/>
          <a:stretch/>
        </p:blipFill>
        <p:spPr>
          <a:xfrm>
            <a:off x="0" y="-1"/>
            <a:ext cx="11430000" cy="7319923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24C97B-94DF-47B0-86B9-C7884E1F8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4929412"/>
            <a:ext cx="1303901" cy="13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2018-04-27T20:38:30Z</dcterms:created>
  <dcterms:modified xsi:type="dcterms:W3CDTF">2018-06-16T03:46:26Z</dcterms:modified>
</cp:coreProperties>
</file>