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1430000" cy="8572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44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402954"/>
            <a:ext cx="9715500" cy="2984500"/>
          </a:xfrm>
        </p:spPr>
        <p:txBody>
          <a:bodyPr anchor="b"/>
          <a:lstStyle>
            <a:lvl1pPr algn="ctr">
              <a:defRPr sz="7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50" y="4502547"/>
            <a:ext cx="8572500" cy="2069703"/>
          </a:xfrm>
        </p:spPr>
        <p:txBody>
          <a:bodyPr/>
          <a:lstStyle>
            <a:lvl1pPr marL="0" indent="0" algn="ctr">
              <a:buNone/>
              <a:defRPr sz="3000"/>
            </a:lvl1pPr>
            <a:lvl2pPr marL="571500" indent="0" algn="ctr">
              <a:buNone/>
              <a:defRPr sz="2500"/>
            </a:lvl2pPr>
            <a:lvl3pPr marL="1143000" indent="0" algn="ctr">
              <a:buNone/>
              <a:defRPr sz="2250"/>
            </a:lvl3pPr>
            <a:lvl4pPr marL="1714500" indent="0" algn="ctr">
              <a:buNone/>
              <a:defRPr sz="2000"/>
            </a:lvl4pPr>
            <a:lvl5pPr marL="2286000" indent="0" algn="ctr">
              <a:buNone/>
              <a:defRPr sz="2000"/>
            </a:lvl5pPr>
            <a:lvl6pPr marL="2857500" indent="0" algn="ctr">
              <a:buNone/>
              <a:defRPr sz="2000"/>
            </a:lvl6pPr>
            <a:lvl7pPr marL="3429000" indent="0" algn="ctr">
              <a:buNone/>
              <a:defRPr sz="2000"/>
            </a:lvl7pPr>
            <a:lvl8pPr marL="4000500" indent="0" algn="ctr">
              <a:buNone/>
              <a:defRPr sz="2000"/>
            </a:lvl8pPr>
            <a:lvl9pPr marL="45720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837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189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79594" y="456406"/>
            <a:ext cx="2464594" cy="726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5813" y="456406"/>
            <a:ext cx="7250906" cy="72647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86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58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860" y="2137175"/>
            <a:ext cx="9858375" cy="3565921"/>
          </a:xfrm>
        </p:spPr>
        <p:txBody>
          <a:bodyPr anchor="b"/>
          <a:lstStyle>
            <a:lvl1pPr>
              <a:defRPr sz="7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860" y="5736831"/>
            <a:ext cx="9858375" cy="1875234"/>
          </a:xfrm>
        </p:spPr>
        <p:txBody>
          <a:bodyPr/>
          <a:lstStyle>
            <a:lvl1pPr marL="0" indent="0">
              <a:buNone/>
              <a:defRPr sz="3000">
                <a:solidFill>
                  <a:schemeClr val="tx1"/>
                </a:solidFill>
              </a:defRPr>
            </a:lvl1pPr>
            <a:lvl2pPr marL="57150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14300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3pPr>
            <a:lvl4pPr marL="1714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286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2857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429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000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4572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89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813" y="2282031"/>
            <a:ext cx="4857750" cy="54391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6438" y="2282031"/>
            <a:ext cx="4857750" cy="54391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493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456408"/>
            <a:ext cx="9858375" cy="16569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303" y="2101454"/>
            <a:ext cx="4835425" cy="1029890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1500" indent="0">
              <a:buNone/>
              <a:defRPr sz="2500" b="1"/>
            </a:lvl2pPr>
            <a:lvl3pPr marL="1143000" indent="0">
              <a:buNone/>
              <a:defRPr sz="2250" b="1"/>
            </a:lvl3pPr>
            <a:lvl4pPr marL="1714500" indent="0">
              <a:buNone/>
              <a:defRPr sz="2000" b="1"/>
            </a:lvl4pPr>
            <a:lvl5pPr marL="2286000" indent="0">
              <a:buNone/>
              <a:defRPr sz="2000" b="1"/>
            </a:lvl5pPr>
            <a:lvl6pPr marL="2857500" indent="0">
              <a:buNone/>
              <a:defRPr sz="2000" b="1"/>
            </a:lvl6pPr>
            <a:lvl7pPr marL="3429000" indent="0">
              <a:buNone/>
              <a:defRPr sz="2000" b="1"/>
            </a:lvl7pPr>
            <a:lvl8pPr marL="4000500" indent="0">
              <a:buNone/>
              <a:defRPr sz="2000" b="1"/>
            </a:lvl8pPr>
            <a:lvl9pPr marL="4572000" indent="0">
              <a:buNone/>
              <a:defRPr sz="20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7303" y="3131344"/>
            <a:ext cx="4835425" cy="46057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86438" y="2101454"/>
            <a:ext cx="4859239" cy="1029890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1500" indent="0">
              <a:buNone/>
              <a:defRPr sz="2500" b="1"/>
            </a:lvl2pPr>
            <a:lvl3pPr marL="1143000" indent="0">
              <a:buNone/>
              <a:defRPr sz="2250" b="1"/>
            </a:lvl3pPr>
            <a:lvl4pPr marL="1714500" indent="0">
              <a:buNone/>
              <a:defRPr sz="2000" b="1"/>
            </a:lvl4pPr>
            <a:lvl5pPr marL="2286000" indent="0">
              <a:buNone/>
              <a:defRPr sz="2000" b="1"/>
            </a:lvl5pPr>
            <a:lvl6pPr marL="2857500" indent="0">
              <a:buNone/>
              <a:defRPr sz="2000" b="1"/>
            </a:lvl6pPr>
            <a:lvl7pPr marL="3429000" indent="0">
              <a:buNone/>
              <a:defRPr sz="2000" b="1"/>
            </a:lvl7pPr>
            <a:lvl8pPr marL="4000500" indent="0">
              <a:buNone/>
              <a:defRPr sz="2000" b="1"/>
            </a:lvl8pPr>
            <a:lvl9pPr marL="4572000" indent="0">
              <a:buNone/>
              <a:defRPr sz="20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86438" y="3131344"/>
            <a:ext cx="4859239" cy="46057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04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01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497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571500"/>
            <a:ext cx="3686473" cy="2000250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9238" y="1234283"/>
            <a:ext cx="5786438" cy="6092031"/>
          </a:xfrm>
        </p:spPr>
        <p:txBody>
          <a:bodyPr/>
          <a:lstStyle>
            <a:lvl1pPr>
              <a:defRPr sz="4000"/>
            </a:lvl1pPr>
            <a:lvl2pPr>
              <a:defRPr sz="35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1" y="2571750"/>
            <a:ext cx="3686473" cy="4764485"/>
          </a:xfrm>
        </p:spPr>
        <p:txBody>
          <a:bodyPr/>
          <a:lstStyle>
            <a:lvl1pPr marL="0" indent="0">
              <a:buNone/>
              <a:defRPr sz="2000"/>
            </a:lvl1pPr>
            <a:lvl2pPr marL="571500" indent="0">
              <a:buNone/>
              <a:defRPr sz="1750"/>
            </a:lvl2pPr>
            <a:lvl3pPr marL="1143000" indent="0">
              <a:buNone/>
              <a:defRPr sz="1500"/>
            </a:lvl3pPr>
            <a:lvl4pPr marL="1714500" indent="0">
              <a:buNone/>
              <a:defRPr sz="1250"/>
            </a:lvl4pPr>
            <a:lvl5pPr marL="2286000" indent="0">
              <a:buNone/>
              <a:defRPr sz="1250"/>
            </a:lvl5pPr>
            <a:lvl6pPr marL="2857500" indent="0">
              <a:buNone/>
              <a:defRPr sz="1250"/>
            </a:lvl6pPr>
            <a:lvl7pPr marL="3429000" indent="0">
              <a:buNone/>
              <a:defRPr sz="1250"/>
            </a:lvl7pPr>
            <a:lvl8pPr marL="4000500" indent="0">
              <a:buNone/>
              <a:defRPr sz="1250"/>
            </a:lvl8pPr>
            <a:lvl9pPr marL="4572000" indent="0">
              <a:buNone/>
              <a:defRPr sz="12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04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571500"/>
            <a:ext cx="3686473" cy="2000250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59238" y="1234283"/>
            <a:ext cx="5786438" cy="6092031"/>
          </a:xfrm>
        </p:spPr>
        <p:txBody>
          <a:bodyPr anchor="t"/>
          <a:lstStyle>
            <a:lvl1pPr marL="0" indent="0">
              <a:buNone/>
              <a:defRPr sz="4000"/>
            </a:lvl1pPr>
            <a:lvl2pPr marL="571500" indent="0">
              <a:buNone/>
              <a:defRPr sz="3500"/>
            </a:lvl2pPr>
            <a:lvl3pPr marL="1143000" indent="0">
              <a:buNone/>
              <a:defRPr sz="3000"/>
            </a:lvl3pPr>
            <a:lvl4pPr marL="1714500" indent="0">
              <a:buNone/>
              <a:defRPr sz="2500"/>
            </a:lvl4pPr>
            <a:lvl5pPr marL="2286000" indent="0">
              <a:buNone/>
              <a:defRPr sz="2500"/>
            </a:lvl5pPr>
            <a:lvl6pPr marL="2857500" indent="0">
              <a:buNone/>
              <a:defRPr sz="2500"/>
            </a:lvl6pPr>
            <a:lvl7pPr marL="3429000" indent="0">
              <a:buNone/>
              <a:defRPr sz="2500"/>
            </a:lvl7pPr>
            <a:lvl8pPr marL="4000500" indent="0">
              <a:buNone/>
              <a:defRPr sz="2500"/>
            </a:lvl8pPr>
            <a:lvl9pPr marL="4572000" indent="0">
              <a:buNone/>
              <a:defRPr sz="2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1" y="2571750"/>
            <a:ext cx="3686473" cy="4764485"/>
          </a:xfrm>
        </p:spPr>
        <p:txBody>
          <a:bodyPr/>
          <a:lstStyle>
            <a:lvl1pPr marL="0" indent="0">
              <a:buNone/>
              <a:defRPr sz="2000"/>
            </a:lvl1pPr>
            <a:lvl2pPr marL="571500" indent="0">
              <a:buNone/>
              <a:defRPr sz="1750"/>
            </a:lvl2pPr>
            <a:lvl3pPr marL="1143000" indent="0">
              <a:buNone/>
              <a:defRPr sz="1500"/>
            </a:lvl3pPr>
            <a:lvl4pPr marL="1714500" indent="0">
              <a:buNone/>
              <a:defRPr sz="1250"/>
            </a:lvl4pPr>
            <a:lvl5pPr marL="2286000" indent="0">
              <a:buNone/>
              <a:defRPr sz="1250"/>
            </a:lvl5pPr>
            <a:lvl6pPr marL="2857500" indent="0">
              <a:buNone/>
              <a:defRPr sz="1250"/>
            </a:lvl6pPr>
            <a:lvl7pPr marL="3429000" indent="0">
              <a:buNone/>
              <a:defRPr sz="1250"/>
            </a:lvl7pPr>
            <a:lvl8pPr marL="4000500" indent="0">
              <a:buNone/>
              <a:defRPr sz="1250"/>
            </a:lvl8pPr>
            <a:lvl9pPr marL="4572000" indent="0">
              <a:buNone/>
              <a:defRPr sz="12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533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5813" y="456408"/>
            <a:ext cx="9858375" cy="16569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813" y="2282031"/>
            <a:ext cx="9858375" cy="5439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813" y="7945440"/>
            <a:ext cx="2571750" cy="4564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91730-3569-4027-A8D7-C91FF762B74B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6188" y="7945440"/>
            <a:ext cx="3857625" cy="4564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38" y="7945440"/>
            <a:ext cx="2571750" cy="4564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5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43000" rtl="0" eaLnBrk="1" latinLnBrk="0" hangingPunct="1">
        <a:lnSpc>
          <a:spcPct val="90000"/>
        </a:lnSpc>
        <a:spcBef>
          <a:spcPct val="0"/>
        </a:spcBef>
        <a:buNone/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50" indent="-285750" algn="l" defTabSz="1143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57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428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2000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571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3143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714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286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857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714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2857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429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000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572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3624F6-EC38-4EF6-9B9A-E7D4F319601D}"/>
              </a:ext>
            </a:extLst>
          </p:cNvPr>
          <p:cNvSpPr/>
          <p:nvPr/>
        </p:nvSpPr>
        <p:spPr>
          <a:xfrm>
            <a:off x="0" y="7319923"/>
            <a:ext cx="11430000" cy="12525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F39E20-F83A-4667-880E-F98FEF9092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38" r="7924" b="4047"/>
          <a:stretch/>
        </p:blipFill>
        <p:spPr>
          <a:xfrm>
            <a:off x="0" y="0"/>
            <a:ext cx="11430000" cy="7319923"/>
          </a:xfrm>
          <a:prstGeom prst="rect">
            <a:avLst/>
          </a:prstGeom>
        </p:spPr>
      </p:pic>
      <p:pic>
        <p:nvPicPr>
          <p:cNvPr id="5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77274846-A9C4-4947-A47A-778AAFAA5F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475" y="7311237"/>
            <a:ext cx="1261263" cy="12612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F4C165-941E-4AA1-97C4-AE6F637AB0CA}"/>
              </a:ext>
            </a:extLst>
          </p:cNvPr>
          <p:cNvSpPr txBox="1"/>
          <p:nvPr/>
        </p:nvSpPr>
        <p:spPr>
          <a:xfrm>
            <a:off x="413596" y="7480203"/>
            <a:ext cx="91832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First Look at New Office Suite</a:t>
            </a:r>
          </a:p>
        </p:txBody>
      </p:sp>
    </p:spTree>
    <p:extLst>
      <p:ext uri="{BB962C8B-B14F-4D97-AF65-F5344CB8AC3E}">
        <p14:creationId xmlns:p14="http://schemas.microsoft.com/office/powerpoint/2010/main" val="1135182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6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Gruber</dc:creator>
  <cp:lastModifiedBy>John Gruber</cp:lastModifiedBy>
  <cp:revision>3</cp:revision>
  <dcterms:created xsi:type="dcterms:W3CDTF">2018-04-27T20:38:59Z</dcterms:created>
  <dcterms:modified xsi:type="dcterms:W3CDTF">2018-06-16T03:48:48Z</dcterms:modified>
</cp:coreProperties>
</file>