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786983" cy="642937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7644" cy="6429375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0436C57B-7C6E-4F4D-88E5-39679EE6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0" y="675930"/>
            <a:ext cx="3794853" cy="37948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9B5F79-20A9-4DC1-90D6-AD79FB20B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963" y="675930"/>
            <a:ext cx="4354922" cy="169620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Teams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39AC42-3A91-43D4-A3FF-5E6A31315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962" y="2663688"/>
            <a:ext cx="4354922" cy="2866396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“Employees can work in Teams all day to do their jobs. It’s the place to go to collaborate, chat, do a video call, share files, everything”</a:t>
            </a:r>
          </a:p>
        </p:txBody>
      </p: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FD42879-092E-46DC-8123-DAAA17E3B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0" y="4929412"/>
            <a:ext cx="1303901" cy="13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2018-04-27T20:38:30Z</dcterms:created>
  <dcterms:modified xsi:type="dcterms:W3CDTF">2018-06-06T13:01:50Z</dcterms:modified>
</cp:coreProperties>
</file>