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430000" cy="8572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402954"/>
            <a:ext cx="9715500" cy="2984500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4502547"/>
            <a:ext cx="8572500" cy="2069703"/>
          </a:xfrm>
        </p:spPr>
        <p:txBody>
          <a:bodyPr/>
          <a:lstStyle>
            <a:lvl1pPr marL="0" indent="0" algn="ctr">
              <a:buNone/>
              <a:defRPr sz="3000"/>
            </a:lvl1pPr>
            <a:lvl2pPr marL="571500" indent="0" algn="ctr">
              <a:buNone/>
              <a:defRPr sz="2500"/>
            </a:lvl2pPr>
            <a:lvl3pPr marL="1143000" indent="0" algn="ctr">
              <a:buNone/>
              <a:defRPr sz="2250"/>
            </a:lvl3pPr>
            <a:lvl4pPr marL="1714500" indent="0" algn="ctr">
              <a:buNone/>
              <a:defRPr sz="2000"/>
            </a:lvl4pPr>
            <a:lvl5pPr marL="2286000" indent="0" algn="ctr">
              <a:buNone/>
              <a:defRPr sz="2000"/>
            </a:lvl5pPr>
            <a:lvl6pPr marL="2857500" indent="0" algn="ctr">
              <a:buNone/>
              <a:defRPr sz="2000"/>
            </a:lvl6pPr>
            <a:lvl7pPr marL="3429000" indent="0" algn="ctr">
              <a:buNone/>
              <a:defRPr sz="2000"/>
            </a:lvl7pPr>
            <a:lvl8pPr marL="4000500" indent="0" algn="ctr">
              <a:buNone/>
              <a:defRPr sz="2000"/>
            </a:lvl8pPr>
            <a:lvl9pPr marL="45720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3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8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456406"/>
            <a:ext cx="2464594" cy="726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456406"/>
            <a:ext cx="7250906" cy="72647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8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5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2137175"/>
            <a:ext cx="9858375" cy="3565921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5736831"/>
            <a:ext cx="9858375" cy="1875234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5715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9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2282031"/>
            <a:ext cx="4857750" cy="54391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2282031"/>
            <a:ext cx="4857750" cy="54391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9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456408"/>
            <a:ext cx="9858375" cy="16569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2101454"/>
            <a:ext cx="4835425" cy="1029890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3131344"/>
            <a:ext cx="4835425" cy="46057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2101454"/>
            <a:ext cx="4859239" cy="1029890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3131344"/>
            <a:ext cx="4859239" cy="46057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0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0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9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71500"/>
            <a:ext cx="3686473" cy="200025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1234283"/>
            <a:ext cx="5786438" cy="6092031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571750"/>
            <a:ext cx="3686473" cy="476448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0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71500"/>
            <a:ext cx="3686473" cy="200025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1234283"/>
            <a:ext cx="5786438" cy="6092031"/>
          </a:xfrm>
        </p:spPr>
        <p:txBody>
          <a:bodyPr anchor="t"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571750"/>
            <a:ext cx="3686473" cy="476448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3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456408"/>
            <a:ext cx="9858375" cy="1656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2282031"/>
            <a:ext cx="9858375" cy="5439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7945440"/>
            <a:ext cx="257175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91730-3569-4027-A8D7-C91FF762B74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7945440"/>
            <a:ext cx="3857625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7945440"/>
            <a:ext cx="257175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5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43000" rtl="0" eaLnBrk="1" latinLnBrk="0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143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786983" cy="85725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47644" cy="85725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6F3EF8AC-124E-4077-935D-CCEB55EC1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70" y="1533716"/>
            <a:ext cx="3794853" cy="3794853"/>
          </a:xfrm>
          <a:prstGeom prst="rect">
            <a:avLst/>
          </a:prstGeom>
        </p:spPr>
      </p:pic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7274846-A9C4-4947-A47A-778AAFAA5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987" y="6870089"/>
            <a:ext cx="1419525" cy="14195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7248B3-06EA-41BA-9558-506B97BBF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4963" y="650632"/>
            <a:ext cx="4354922" cy="2514599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Microsoft Teams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25190-6CA4-42E4-9E19-F70992480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4962" y="3675186"/>
            <a:ext cx="4354922" cy="369826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“Employees can work in Teams all day to do their jobs. It’s the place to go to collaborate, chat, do a video call, share files, everything”</a:t>
            </a:r>
          </a:p>
        </p:txBody>
      </p:sp>
    </p:spTree>
    <p:extLst>
      <p:ext uri="{BB962C8B-B14F-4D97-AF65-F5344CB8AC3E}">
        <p14:creationId xmlns:p14="http://schemas.microsoft.com/office/powerpoint/2010/main" val="1135182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35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Teams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Gruber</dc:creator>
  <cp:lastModifiedBy>John Gruber</cp:lastModifiedBy>
  <cp:revision>3</cp:revision>
  <dcterms:created xsi:type="dcterms:W3CDTF">2018-04-27T20:38:59Z</dcterms:created>
  <dcterms:modified xsi:type="dcterms:W3CDTF">2018-06-06T13:01:54Z</dcterms:modified>
</cp:coreProperties>
</file>