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02954"/>
            <a:ext cx="9326880" cy="29845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2547"/>
            <a:ext cx="8229600" cy="206970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56406"/>
            <a:ext cx="2366010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56406"/>
            <a:ext cx="6960870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137175"/>
            <a:ext cx="9464040" cy="356592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736831"/>
            <a:ext cx="9464040" cy="187523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282031"/>
            <a:ext cx="466344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282031"/>
            <a:ext cx="466344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56408"/>
            <a:ext cx="9464040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101454"/>
            <a:ext cx="4642008" cy="102989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131344"/>
            <a:ext cx="4642008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101454"/>
            <a:ext cx="4664869" cy="102989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131344"/>
            <a:ext cx="466486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71500"/>
            <a:ext cx="3539014" cy="200025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234283"/>
            <a:ext cx="5554980" cy="6092031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571750"/>
            <a:ext cx="3539014" cy="476448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71500"/>
            <a:ext cx="3539014" cy="200025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234283"/>
            <a:ext cx="5554980" cy="6092031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571750"/>
            <a:ext cx="3539014" cy="476448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56408"/>
            <a:ext cx="946404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282031"/>
            <a:ext cx="946404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945440"/>
            <a:ext cx="246888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945440"/>
            <a:ext cx="370332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945440"/>
            <a:ext cx="246888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332"/>
            <a:ext cx="4854393" cy="7968169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09216"/>
            <a:ext cx="4706877" cy="7763286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0386" y="1"/>
            <a:ext cx="4032504" cy="3142491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8519" y="2"/>
            <a:ext cx="3736238" cy="293675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F05A689-7309-4021-A8F4-1C8E655E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3" y="3168507"/>
            <a:ext cx="3350552" cy="33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21" y="325517"/>
            <a:ext cx="1911669" cy="1911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5199" y="5351496"/>
            <a:ext cx="4787490" cy="270225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Power Users Guide to Outlook 2016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5201" y="3491613"/>
            <a:ext cx="4787488" cy="1654144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 your inbox with ease with Microsoft Outlook 2016 search.</a:t>
            </a:r>
          </a:p>
        </p:txBody>
      </p:sp>
    </p:spTree>
    <p:extLst>
      <p:ext uri="{BB962C8B-B14F-4D97-AF65-F5344CB8AC3E}">
        <p14:creationId xmlns:p14="http://schemas.microsoft.com/office/powerpoint/2010/main" val="113518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Semilight</vt:lpstr>
      <vt:lpstr>Office Theme</vt:lpstr>
      <vt:lpstr>Power Users Guide to Outlook 2016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4</cp:revision>
  <dcterms:created xsi:type="dcterms:W3CDTF">2018-04-27T20:38:59Z</dcterms:created>
  <dcterms:modified xsi:type="dcterms:W3CDTF">2018-06-05T13:56:48Z</dcterms:modified>
</cp:coreProperties>
</file>