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46836"/>
            <a:ext cx="97155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322446"/>
            <a:ext cx="85725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38150"/>
            <a:ext cx="246459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38150"/>
            <a:ext cx="7250906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051688"/>
            <a:ext cx="9858375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507358"/>
            <a:ext cx="9858375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190750"/>
            <a:ext cx="485775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190750"/>
            <a:ext cx="485775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38152"/>
            <a:ext cx="985837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017396"/>
            <a:ext cx="483542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006090"/>
            <a:ext cx="4835425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017396"/>
            <a:ext cx="485923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006090"/>
            <a:ext cx="4859239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48640"/>
            <a:ext cx="3686473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84912"/>
            <a:ext cx="5786438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68880"/>
            <a:ext cx="3686473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48640"/>
            <a:ext cx="3686473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84912"/>
            <a:ext cx="5786438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68880"/>
            <a:ext cx="3686473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38152"/>
            <a:ext cx="985837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190750"/>
            <a:ext cx="985837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627622"/>
            <a:ext cx="25717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627622"/>
            <a:ext cx="38576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627622"/>
            <a:ext cx="25717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EF01867-4EFF-4131-A6BB-E038D3D38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3366" y="2618256"/>
            <a:ext cx="6036634" cy="5611344"/>
          </a:xfrm>
          <a:prstGeom prst="rect">
            <a:avLst/>
          </a:prstGeom>
        </p:spPr>
      </p:pic>
      <p:pic>
        <p:nvPicPr>
          <p:cNvPr id="27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313A1E-1C4E-47A1-9B1E-9A6B2E81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80" y="3304310"/>
            <a:ext cx="5417820" cy="4925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92" y="568176"/>
            <a:ext cx="9901208" cy="1584388"/>
          </a:xfrm>
        </p:spPr>
        <p:txBody>
          <a:bodyPr>
            <a:normAutofit/>
          </a:bodyPr>
          <a:lstStyle/>
          <a:p>
            <a:r>
              <a:rPr lang="en-US" sz="4125" dirty="0">
                <a:latin typeface="Segoe UI Light" panose="020B0502040204020203" pitchFamily="34" charset="0"/>
                <a:cs typeface="Segoe UI Light" panose="020B0502040204020203" pitchFamily="34" charset="0"/>
              </a:rPr>
              <a:t>8 Updates to Help Migrate and Collaborate between Skype and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152" y="4337961"/>
            <a:ext cx="3986213" cy="857250"/>
          </a:xfrm>
        </p:spPr>
        <p:txBody>
          <a:bodyPr anchor="ctr"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Unified Presence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7" y="675559"/>
            <a:ext cx="1419525" cy="14195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FA956-57D9-4563-83C3-3A9FF6639372}"/>
              </a:ext>
            </a:extLst>
          </p:cNvPr>
          <p:cNvGrpSpPr/>
          <p:nvPr/>
        </p:nvGrpSpPr>
        <p:grpSpPr>
          <a:xfrm>
            <a:off x="296571" y="6415026"/>
            <a:ext cx="5096795" cy="857250"/>
            <a:chOff x="160835" y="5050630"/>
            <a:chExt cx="5436581" cy="914400"/>
          </a:xfrm>
        </p:grpSpPr>
        <p:pic>
          <p:nvPicPr>
            <p:cNvPr id="6" name="Graphic 5" descr="Network">
              <a:extLst>
                <a:ext uri="{FF2B5EF4-FFF2-40B4-BE49-F238E27FC236}">
                  <a16:creationId xmlns:a16="http://schemas.microsoft.com/office/drawing/2014/main" id="{988702FE-335F-466F-AA6B-9FD861B91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35" y="5050630"/>
              <a:ext cx="914400" cy="914400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300DD75-831D-427C-A7D6-34AEF67E85BF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5050630"/>
              <a:ext cx="4251960" cy="914400"/>
            </a:xfrm>
            <a:prstGeom prst="rect">
              <a:avLst/>
            </a:prstGeom>
          </p:spPr>
          <p:txBody>
            <a:bodyPr vert="horz" lIns="85725" tIns="42863" rIns="85725" bIns="42863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Out of Office Support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3B57A4-ED5B-4151-A96F-7C26821383A4}"/>
              </a:ext>
            </a:extLst>
          </p:cNvPr>
          <p:cNvGrpSpPr/>
          <p:nvPr/>
        </p:nvGrpSpPr>
        <p:grpSpPr>
          <a:xfrm>
            <a:off x="336578" y="3337361"/>
            <a:ext cx="5056787" cy="857250"/>
            <a:chOff x="203510" y="1767787"/>
            <a:chExt cx="5393906" cy="914400"/>
          </a:xfrm>
        </p:grpSpPr>
        <p:pic>
          <p:nvPicPr>
            <p:cNvPr id="10" name="Graphic 9" descr="Chat">
              <a:extLst>
                <a:ext uri="{FF2B5EF4-FFF2-40B4-BE49-F238E27FC236}">
                  <a16:creationId xmlns:a16="http://schemas.microsoft.com/office/drawing/2014/main" id="{1FC815C0-3B12-42DC-9EAD-91D918764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510" y="1767787"/>
              <a:ext cx="914400" cy="914400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0BE9FB6F-1A41-4486-BE34-A0E82E542EF7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1767787"/>
              <a:ext cx="4251960" cy="914400"/>
            </a:xfrm>
            <a:prstGeom prst="rect">
              <a:avLst/>
            </a:prstGeom>
          </p:spPr>
          <p:txBody>
            <a:bodyPr vert="horz" lIns="85725" tIns="42863" rIns="85725" bIns="42863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Integration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0DC00-F152-4CD4-A4D3-AF646A642D52}"/>
              </a:ext>
            </a:extLst>
          </p:cNvPr>
          <p:cNvGrpSpPr/>
          <p:nvPr/>
        </p:nvGrpSpPr>
        <p:grpSpPr>
          <a:xfrm>
            <a:off x="296571" y="5373065"/>
            <a:ext cx="5096795" cy="857250"/>
            <a:chOff x="160835" y="3939205"/>
            <a:chExt cx="5436581" cy="914400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299D1A4B-3FAA-41D0-870D-E1AD5B7F23C1}"/>
                </a:ext>
              </a:extLst>
            </p:cNvPr>
            <p:cNvSpPr txBox="1">
              <a:spLocks/>
            </p:cNvSpPr>
            <p:nvPr/>
          </p:nvSpPr>
          <p:spPr>
            <a:xfrm>
              <a:off x="1341468" y="3939205"/>
              <a:ext cx="4255948" cy="914400"/>
            </a:xfrm>
            <a:prstGeom prst="rect">
              <a:avLst/>
            </a:prstGeom>
          </p:spPr>
          <p:txBody>
            <a:bodyPr vert="horz" lIns="85725" tIns="42863" rIns="85725" bIns="42863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Admin Center</a:t>
              </a:r>
            </a:p>
          </p:txBody>
        </p:sp>
        <p:pic>
          <p:nvPicPr>
            <p:cNvPr id="15" name="Graphic 14" descr="Mining Tools">
              <a:extLst>
                <a:ext uri="{FF2B5EF4-FFF2-40B4-BE49-F238E27FC236}">
                  <a16:creationId xmlns:a16="http://schemas.microsoft.com/office/drawing/2014/main" id="{E845238C-8DE0-4125-B5B6-EFAE032C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0835" y="3939205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566F29-E484-47ED-8678-399CA61B9DD2}"/>
              </a:ext>
            </a:extLst>
          </p:cNvPr>
          <p:cNvGrpSpPr/>
          <p:nvPr/>
        </p:nvGrpSpPr>
        <p:grpSpPr>
          <a:xfrm>
            <a:off x="336579" y="4432385"/>
            <a:ext cx="687586" cy="687586"/>
            <a:chOff x="291616" y="3023920"/>
            <a:chExt cx="733425" cy="733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19D977-4925-4A37-854F-4D627A4649F2}"/>
                </a:ext>
              </a:extLst>
            </p:cNvPr>
            <p:cNvSpPr/>
            <p:nvPr/>
          </p:nvSpPr>
          <p:spPr>
            <a:xfrm>
              <a:off x="7488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88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6D0409-4021-40CC-9E52-DC1DC8CF2165}"/>
                </a:ext>
              </a:extLst>
            </p:cNvPr>
            <p:cNvSpPr/>
            <p:nvPr/>
          </p:nvSpPr>
          <p:spPr>
            <a:xfrm>
              <a:off x="4440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88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D692BA-D841-43CD-A8CB-319AD40E39B1}"/>
                </a:ext>
              </a:extLst>
            </p:cNvPr>
            <p:cNvSpPr/>
            <p:nvPr/>
          </p:nvSpPr>
          <p:spPr>
            <a:xfrm>
              <a:off x="439254" y="3519220"/>
              <a:ext cx="438150" cy="142875"/>
            </a:xfrm>
            <a:custGeom>
              <a:avLst/>
              <a:gdLst>
                <a:gd name="connsiteX0" fmla="*/ 221456 w 438150"/>
                <a:gd name="connsiteY0" fmla="*/ 7144 h 142875"/>
                <a:gd name="connsiteX1" fmla="*/ 7144 w 438150"/>
                <a:gd name="connsiteY1" fmla="*/ 7144 h 142875"/>
                <a:gd name="connsiteX2" fmla="*/ 221456 w 438150"/>
                <a:gd name="connsiteY2" fmla="*/ 140494 h 142875"/>
                <a:gd name="connsiteX3" fmla="*/ 435769 w 438150"/>
                <a:gd name="connsiteY3" fmla="*/ 7144 h 142875"/>
                <a:gd name="connsiteX4" fmla="*/ 221456 w 43815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142875">
                  <a:moveTo>
                    <a:pt x="221456" y="7144"/>
                  </a:moveTo>
                  <a:lnTo>
                    <a:pt x="7144" y="7144"/>
                  </a:lnTo>
                  <a:cubicBezTo>
                    <a:pt x="46196" y="86201"/>
                    <a:pt x="127159" y="140494"/>
                    <a:pt x="221456" y="140494"/>
                  </a:cubicBezTo>
                  <a:cubicBezTo>
                    <a:pt x="315754" y="140494"/>
                    <a:pt x="396716" y="86201"/>
                    <a:pt x="435769" y="7144"/>
                  </a:cubicBezTo>
                  <a:lnTo>
                    <a:pt x="221456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88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E7416A-336C-46AC-B7B3-B473DC8DCEDF}"/>
                </a:ext>
              </a:extLst>
            </p:cNvPr>
            <p:cNvSpPr/>
            <p:nvPr/>
          </p:nvSpPr>
          <p:spPr>
            <a:xfrm>
              <a:off x="291616" y="3023920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88"/>
            </a:p>
          </p:txBody>
        </p:sp>
      </p:grpSp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8 Updates to Help Migrate and Collaborate between Skype and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6</cp:revision>
  <dcterms:created xsi:type="dcterms:W3CDTF">2018-04-27T20:38:59Z</dcterms:created>
  <dcterms:modified xsi:type="dcterms:W3CDTF">2018-06-05T14:09:59Z</dcterms:modified>
</cp:coreProperties>
</file>