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5E4537-9C10-4E1F-A4C5-C19FF818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552"/>
            <a:ext cx="11430000" cy="6087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430000" cy="738553"/>
          </a:xfrm>
          <a:solidFill>
            <a:srgbClr val="833E7D"/>
          </a:solidFill>
        </p:spPr>
        <p:txBody>
          <a:bodyPr>
            <a:noAutofit/>
          </a:bodyPr>
          <a:lstStyle/>
          <a:p>
            <a:r>
              <a:rPr lang="en-US" sz="4125" dirty="0">
                <a:solidFill>
                  <a:schemeClr val="bg1"/>
                </a:solidFill>
              </a:rPr>
              <a:t>12 Tips for Improving Productivity using OneNote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997DFA-C42D-4E6A-8631-587C876E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73" y="6870088"/>
            <a:ext cx="1552277" cy="1552277"/>
          </a:xfrm>
          <a:prstGeom prst="rect">
            <a:avLst/>
          </a:prstGeom>
        </p:spPr>
      </p:pic>
      <p:pic>
        <p:nvPicPr>
          <p:cNvPr id="1026" name="Picture 2" descr="Image result for microsoft">
            <a:extLst>
              <a:ext uri="{FF2B5EF4-FFF2-40B4-BE49-F238E27FC236}">
                <a16:creationId xmlns:a16="http://schemas.microsoft.com/office/drawing/2014/main" id="{FC208B24-AB81-447B-8B06-AB3A052F7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t="32289" r="9383" b="34712"/>
          <a:stretch/>
        </p:blipFill>
        <p:spPr bwMode="auto">
          <a:xfrm>
            <a:off x="247650" y="7109429"/>
            <a:ext cx="3859824" cy="107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2018-04-27T20:38:59Z</dcterms:created>
  <dcterms:modified xsi:type="dcterms:W3CDTF">2018-06-05T13:52:16Z</dcterms:modified>
</cp:coreProperties>
</file>