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24C97B-94DF-47B0-86B9-C7884E1F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0" y="4929412"/>
            <a:ext cx="1303901" cy="13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2018-04-27T20:38:30Z</dcterms:created>
  <dcterms:modified xsi:type="dcterms:W3CDTF">2018-06-05T13:41:29Z</dcterms:modified>
</cp:coreProperties>
</file>