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430000" cy="8572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402954"/>
            <a:ext cx="9715500" cy="2984500"/>
          </a:xfrm>
        </p:spPr>
        <p:txBody>
          <a:bodyPr anchor="b"/>
          <a:lstStyle>
            <a:lvl1pPr algn="ctr"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4502547"/>
            <a:ext cx="8572500" cy="2069703"/>
          </a:xfrm>
        </p:spPr>
        <p:txBody>
          <a:bodyPr/>
          <a:lstStyle>
            <a:lvl1pPr marL="0" indent="0" algn="ctr">
              <a:buNone/>
              <a:defRPr sz="3000"/>
            </a:lvl1pPr>
            <a:lvl2pPr marL="571500" indent="0" algn="ctr">
              <a:buNone/>
              <a:defRPr sz="2500"/>
            </a:lvl2pPr>
            <a:lvl3pPr marL="1143000" indent="0" algn="ctr">
              <a:buNone/>
              <a:defRPr sz="2250"/>
            </a:lvl3pPr>
            <a:lvl4pPr marL="1714500" indent="0" algn="ctr">
              <a:buNone/>
              <a:defRPr sz="2000"/>
            </a:lvl4pPr>
            <a:lvl5pPr marL="2286000" indent="0" algn="ctr">
              <a:buNone/>
              <a:defRPr sz="2000"/>
            </a:lvl5pPr>
            <a:lvl6pPr marL="2857500" indent="0" algn="ctr">
              <a:buNone/>
              <a:defRPr sz="2000"/>
            </a:lvl6pPr>
            <a:lvl7pPr marL="3429000" indent="0" algn="ctr">
              <a:buNone/>
              <a:defRPr sz="2000"/>
            </a:lvl7pPr>
            <a:lvl8pPr marL="4000500" indent="0" algn="ctr">
              <a:buNone/>
              <a:defRPr sz="2000"/>
            </a:lvl8pPr>
            <a:lvl9pPr marL="45720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37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8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456406"/>
            <a:ext cx="2464594" cy="726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456406"/>
            <a:ext cx="7250906" cy="72647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8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5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0" y="2137175"/>
            <a:ext cx="9858375" cy="3565921"/>
          </a:xfrm>
        </p:spPr>
        <p:txBody>
          <a:bodyPr anchor="b"/>
          <a:lstStyle>
            <a:lvl1pPr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60" y="5736831"/>
            <a:ext cx="9858375" cy="1875234"/>
          </a:xfrm>
        </p:spPr>
        <p:txBody>
          <a:bodyPr/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  <a:lvl2pPr marL="5715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14300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3pPr>
            <a:lvl4pPr marL="1714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286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2857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429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000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4572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9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2282031"/>
            <a:ext cx="4857750" cy="54391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2282031"/>
            <a:ext cx="4857750" cy="54391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9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456408"/>
            <a:ext cx="9858375" cy="16569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3" y="2101454"/>
            <a:ext cx="4835425" cy="1029890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3" y="3131344"/>
            <a:ext cx="4835425" cy="46057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8" y="2101454"/>
            <a:ext cx="4859239" cy="1029890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8" y="3131344"/>
            <a:ext cx="4859239" cy="46057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04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0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9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71500"/>
            <a:ext cx="3686473" cy="200025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1234283"/>
            <a:ext cx="5786438" cy="6092031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571750"/>
            <a:ext cx="3686473" cy="4764485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0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71500"/>
            <a:ext cx="3686473" cy="200025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1234283"/>
            <a:ext cx="5786438" cy="6092031"/>
          </a:xfrm>
        </p:spPr>
        <p:txBody>
          <a:bodyPr anchor="t"/>
          <a:lstStyle>
            <a:lvl1pPr marL="0" indent="0">
              <a:buNone/>
              <a:defRPr sz="4000"/>
            </a:lvl1pPr>
            <a:lvl2pPr marL="571500" indent="0">
              <a:buNone/>
              <a:defRPr sz="3500"/>
            </a:lvl2pPr>
            <a:lvl3pPr marL="1143000" indent="0">
              <a:buNone/>
              <a:defRPr sz="3000"/>
            </a:lvl3pPr>
            <a:lvl4pPr marL="1714500" indent="0">
              <a:buNone/>
              <a:defRPr sz="2500"/>
            </a:lvl4pPr>
            <a:lvl5pPr marL="2286000" indent="0">
              <a:buNone/>
              <a:defRPr sz="2500"/>
            </a:lvl5pPr>
            <a:lvl6pPr marL="2857500" indent="0">
              <a:buNone/>
              <a:defRPr sz="2500"/>
            </a:lvl6pPr>
            <a:lvl7pPr marL="3429000" indent="0">
              <a:buNone/>
              <a:defRPr sz="2500"/>
            </a:lvl7pPr>
            <a:lvl8pPr marL="4000500" indent="0">
              <a:buNone/>
              <a:defRPr sz="2500"/>
            </a:lvl8pPr>
            <a:lvl9pPr marL="4572000" indent="0">
              <a:buNone/>
              <a:defRPr sz="2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571750"/>
            <a:ext cx="3686473" cy="4764485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3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456408"/>
            <a:ext cx="9858375" cy="1656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2282031"/>
            <a:ext cx="9858375" cy="5439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7945440"/>
            <a:ext cx="257175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7945440"/>
            <a:ext cx="3857625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7945440"/>
            <a:ext cx="257175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5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43000" rtl="0" eaLnBrk="1" latinLnBrk="0" hangingPunct="1">
        <a:lnSpc>
          <a:spcPct val="90000"/>
        </a:lnSpc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1143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571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3143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714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286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857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57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00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72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248B3-06EA-41BA-9558-506B97BBFB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25190-6CA4-42E4-9E19-F70992480B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7274846-A9C4-4947-A47A-778AAFAA5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987" y="6870089"/>
            <a:ext cx="1419525" cy="14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82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Gruber</dc:creator>
  <cp:lastModifiedBy>John Gruber</cp:lastModifiedBy>
  <cp:revision>2</cp:revision>
  <dcterms:created xsi:type="dcterms:W3CDTF">2018-04-27T20:38:59Z</dcterms:created>
  <dcterms:modified xsi:type="dcterms:W3CDTF">2018-06-05T13:40:53Z</dcterms:modified>
</cp:coreProperties>
</file>