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7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gruberj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9A4E40-A542-4C9D-8E93-2CD96A1D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b="22704"/>
          <a:stretch/>
        </p:blipFill>
        <p:spPr>
          <a:xfrm>
            <a:off x="-3" y="-27"/>
            <a:ext cx="11430000" cy="6427461"/>
          </a:xfrm>
          <a:prstGeom prst="rect">
            <a:avLst/>
          </a:prstGeom>
        </p:spPr>
      </p:pic>
      <p:pic>
        <p:nvPicPr>
          <p:cNvPr id="10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A7FD8F5D-25B2-4BF0-9E33-65DBA829C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r="2" b="4339"/>
          <a:stretch/>
        </p:blipFill>
        <p:spPr>
          <a:xfrm>
            <a:off x="2" y="2"/>
            <a:ext cx="4907362" cy="5822465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918" y="3412738"/>
            <a:ext cx="4986968" cy="1946562"/>
          </a:xfrm>
        </p:spPr>
        <p:txBody>
          <a:bodyPr anchor="t">
            <a:normAutofit/>
          </a:bodyPr>
          <a:lstStyle/>
          <a:p>
            <a:pPr algn="l"/>
            <a:r>
              <a:rPr lang="en-US" sz="4500" dirty="0"/>
              <a:t>John L. Gruber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918" y="2070588"/>
            <a:ext cx="4986967" cy="1342150"/>
          </a:xfrm>
        </p:spPr>
        <p:txBody>
          <a:bodyPr anchor="b">
            <a:normAutofit/>
          </a:bodyPr>
          <a:lstStyle/>
          <a:p>
            <a:pPr algn="l"/>
            <a:r>
              <a:rPr lang="en-US" sz="1688" dirty="0"/>
              <a:t>Collaboration Engineer responsible for helping customers manage and maintain Microsoft Office 365. John brings 10 years of information technology (IT) experience, helping small and large organizations across North America.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5007E-DD3B-4B91-BD55-5ECC1EAFB010}"/>
              </a:ext>
            </a:extLst>
          </p:cNvPr>
          <p:cNvSpPr txBox="1"/>
          <p:nvPr/>
        </p:nvSpPr>
        <p:spPr>
          <a:xfrm>
            <a:off x="5715000" y="4150178"/>
            <a:ext cx="429985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25" dirty="0">
                <a:solidFill>
                  <a:srgbClr val="00B0F0"/>
                </a:solidFill>
                <a:hlinkClick r:id="rId4"/>
              </a:rPr>
              <a:t>https://twitter.com/gruberjl</a:t>
            </a:r>
            <a:endParaRPr lang="en-US" sz="2625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L. Gruber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2018-04-27T20:38:30Z</dcterms:created>
  <dcterms:modified xsi:type="dcterms:W3CDTF">2018-06-14T19:53:03Z</dcterms:modified>
</cp:coreProperties>
</file>