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02954"/>
            <a:ext cx="97155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02547"/>
            <a:ext cx="85725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56406"/>
            <a:ext cx="2464594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56406"/>
            <a:ext cx="7250906" cy="72647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37175"/>
            <a:ext cx="9858375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736831"/>
            <a:ext cx="9858375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56408"/>
            <a:ext cx="9858375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01454"/>
            <a:ext cx="483542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31344"/>
            <a:ext cx="4835425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01454"/>
            <a:ext cx="4859239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31344"/>
            <a:ext cx="4859239" cy="4605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0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34283"/>
            <a:ext cx="5786438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34283"/>
            <a:ext cx="5786438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5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8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91730-3569-4027-A8D7-C91FF762B74B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40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3258-5429-4E3F-BDF7-C89A93D12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B94AE8-00B1-4EC4-834D-83B7819F6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3" b="22704"/>
          <a:stretch/>
        </p:blipFill>
        <p:spPr>
          <a:xfrm>
            <a:off x="-1905004" y="-35"/>
            <a:ext cx="15240000" cy="856994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2C632A-172E-4A22-A5DD-7FBE66484826}"/>
              </a:ext>
            </a:extLst>
          </p:cNvPr>
          <p:cNvSpPr/>
          <p:nvPr/>
        </p:nvSpPr>
        <p:spPr>
          <a:xfrm>
            <a:off x="4692665" y="4044288"/>
            <a:ext cx="6737335" cy="4002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51"/>
          </a:p>
        </p:txBody>
      </p:sp>
      <p:pic>
        <p:nvPicPr>
          <p:cNvPr id="8" name="Picture 7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CAEA19E3-BD67-49A9-AEE9-0C8F3A573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" r="2" b="4339"/>
          <a:stretch/>
        </p:blipFill>
        <p:spPr>
          <a:xfrm>
            <a:off x="-1904997" y="5"/>
            <a:ext cx="6543149" cy="7763286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CFC116F-7590-46ED-9554-5A38B2F12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0710" y="5974497"/>
            <a:ext cx="6649291" cy="2595416"/>
          </a:xfrm>
        </p:spPr>
        <p:txBody>
          <a:bodyPr anchor="t">
            <a:normAutofit/>
          </a:bodyPr>
          <a:lstStyle/>
          <a:p>
            <a:pPr algn="l"/>
            <a:r>
              <a:rPr lang="en-US" sz="6000" dirty="0">
                <a:solidFill>
                  <a:schemeClr val="bg1"/>
                </a:solidFill>
              </a:rPr>
              <a:t>John L. Gruber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B9690B0-1FEA-4F62-A531-26F57462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0711" y="4184965"/>
            <a:ext cx="6649289" cy="1789534"/>
          </a:xfrm>
        </p:spPr>
        <p:txBody>
          <a:bodyPr anchor="b">
            <a:normAutofit/>
          </a:bodyPr>
          <a:lstStyle/>
          <a:p>
            <a:pPr algn="l"/>
            <a:r>
              <a:rPr lang="en-US" sz="2251" dirty="0">
                <a:solidFill>
                  <a:schemeClr val="bg1"/>
                </a:solidFill>
              </a:rPr>
              <a:t>Collaboration Engineer responsible for helping customers manage and maintain Microsoft Office 365. John brings 10 years of information technology (IT) experience, helping small and large organizations across North America.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6AC52-7B47-41EC-BA19-7480B5A4AB44}"/>
              </a:ext>
            </a:extLst>
          </p:cNvPr>
          <p:cNvSpPr txBox="1"/>
          <p:nvPr/>
        </p:nvSpPr>
        <p:spPr>
          <a:xfrm>
            <a:off x="4810153" y="6957751"/>
            <a:ext cx="5733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https://twitter.com/gruberjl</a:t>
            </a:r>
          </a:p>
        </p:txBody>
      </p:sp>
    </p:spTree>
    <p:extLst>
      <p:ext uri="{BB962C8B-B14F-4D97-AF65-F5344CB8AC3E}">
        <p14:creationId xmlns:p14="http://schemas.microsoft.com/office/powerpoint/2010/main" val="11351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John L. Gruber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3</cp:revision>
  <dcterms:created xsi:type="dcterms:W3CDTF">2018-04-27T20:38:59Z</dcterms:created>
  <dcterms:modified xsi:type="dcterms:W3CDTF">2018-06-14T19:55:14Z</dcterms:modified>
</cp:coreProperties>
</file>