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642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052215"/>
            <a:ext cx="8572500" cy="2238375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376911"/>
            <a:ext cx="8572500" cy="1552277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42305"/>
            <a:ext cx="2464594" cy="5448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42305"/>
            <a:ext cx="7250906" cy="54485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8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602880"/>
            <a:ext cx="9858375" cy="2674441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302622"/>
            <a:ext cx="9858375" cy="1406425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711524"/>
            <a:ext cx="4857750" cy="4079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0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42305"/>
            <a:ext cx="9858375" cy="12427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576090"/>
            <a:ext cx="4835425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348508"/>
            <a:ext cx="4835425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576090"/>
            <a:ext cx="4859239" cy="77241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348508"/>
            <a:ext cx="4859239" cy="34543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1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4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25712"/>
            <a:ext cx="5786438" cy="4569023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7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28625"/>
            <a:ext cx="3686472" cy="150018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25712"/>
            <a:ext cx="5786438" cy="4569023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928812"/>
            <a:ext cx="3686472" cy="3573364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8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42305"/>
            <a:ext cx="9858375" cy="1242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711524"/>
            <a:ext cx="9858375" cy="407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F81-3603-4DB5-9239-49014A35A5A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959078"/>
            <a:ext cx="3857625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959078"/>
            <a:ext cx="257175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99A6-745D-4C9C-998A-4C22764A9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7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4395-BFB8-4A00-B385-DF436933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430000" cy="707571"/>
          </a:xfrm>
          <a:solidFill>
            <a:srgbClr val="833E7D"/>
          </a:solidFill>
        </p:spPr>
        <p:txBody>
          <a:bodyPr>
            <a:noAutofit/>
          </a:bodyPr>
          <a:lstStyle/>
          <a:p>
            <a:r>
              <a:rPr lang="en-US" sz="4125">
                <a:solidFill>
                  <a:schemeClr val="bg1"/>
                </a:solidFill>
              </a:rPr>
              <a:t>12 </a:t>
            </a:r>
            <a:r>
              <a:rPr lang="en-US" sz="4125" dirty="0">
                <a:solidFill>
                  <a:schemeClr val="bg1"/>
                </a:solidFill>
              </a:rPr>
              <a:t>Tips for Improving Productivity using OneNote</a:t>
            </a:r>
            <a:endParaRPr lang="en-US" sz="4125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08C1-4A1D-41DF-AE70-79711B7F7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3F35FD2-35FB-49D3-9187-BC2EC4444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79" y="707572"/>
            <a:ext cx="10743443" cy="5721803"/>
          </a:xfrm>
          <a:prstGeom prst="rect">
            <a:avLst/>
          </a:prstGeo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1C8F7C4-2DB7-404D-AB9F-21B142962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938" y="5130311"/>
            <a:ext cx="1299063" cy="12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12 Tips for Improving Productivity using OneNote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4</cp:revision>
  <dcterms:created xsi:type="dcterms:W3CDTF">2018-04-27T20:38:30Z</dcterms:created>
  <dcterms:modified xsi:type="dcterms:W3CDTF">2018-06-14T14:12:20Z</dcterms:modified>
</cp:coreProperties>
</file>