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8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8F31-5C5C-47C8-BBCB-9FE1B7AD8540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37F2-8655-4D0B-9C49-1DE5F53E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2848A15-3358-413E-8005-66EB078F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2018-06-14T14:14:17Z</dcterms:created>
  <dcterms:modified xsi:type="dcterms:W3CDTF">2018-06-14T14:14:58Z</dcterms:modified>
</cp:coreProperties>
</file>