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1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597A-791D-4035-B037-2313556291D5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FEE86-ADFC-4F14-AF0E-CC714EAD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0BF9C3-C9B7-42A0-8D9F-2F108734C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1</cp:revision>
  <dcterms:created xsi:type="dcterms:W3CDTF">2018-06-14T14:25:56Z</dcterms:created>
  <dcterms:modified xsi:type="dcterms:W3CDTF">2018-06-14T14:26:17Z</dcterms:modified>
</cp:coreProperties>
</file>