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9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3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1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2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8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7BA7A-4B43-447F-A93A-4D900F7DCF0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147A-219B-4A75-A1E0-E847EE28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31AB59-327C-4B03-8183-63C666E58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8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1</cp:revision>
  <dcterms:created xsi:type="dcterms:W3CDTF">2018-06-14T14:24:21Z</dcterms:created>
  <dcterms:modified xsi:type="dcterms:W3CDTF">2018-06-14T14:25:21Z</dcterms:modified>
</cp:coreProperties>
</file>